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3218"/>
    <a:srgbClr val="007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81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0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48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10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63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19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2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44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32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27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10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42B1-734C-4A2B-B4CC-B5ED53B61177}" type="datetimeFigureOut">
              <a:rPr lang="fr-FR" smtClean="0"/>
              <a:t>03/06/2019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D864D-5136-44E5-B40A-D25119B6A2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21970BA-E5E0-482B-8AC0-23B79A972A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969" y="732097"/>
            <a:ext cx="5663675" cy="3603048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641BA167-DA2F-4F0A-B630-32EA10C7F339}"/>
              </a:ext>
            </a:extLst>
          </p:cNvPr>
          <p:cNvSpPr txBox="1"/>
          <p:nvPr/>
        </p:nvSpPr>
        <p:spPr>
          <a:xfrm>
            <a:off x="1385587" y="1941976"/>
            <a:ext cx="2682484" cy="163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fr-FR" sz="1600" dirty="0" err="1">
                <a:latin typeface="Aller" panose="02000803040000020004" pitchFamily="2" charset="0"/>
              </a:rPr>
              <a:t>Pests</a:t>
            </a:r>
            <a:r>
              <a:rPr lang="fr-FR" sz="1600" dirty="0">
                <a:latin typeface="Aller" panose="02000803040000020004" pitchFamily="2" charset="0"/>
              </a:rPr>
              <a:t> and </a:t>
            </a:r>
            <a:r>
              <a:rPr lang="fr-FR" sz="1600" dirty="0" err="1">
                <a:latin typeface="Aller" panose="02000803040000020004" pitchFamily="2" charset="0"/>
              </a:rPr>
              <a:t>diseases</a:t>
            </a:r>
            <a:r>
              <a:rPr lang="fr-FR" sz="1600" dirty="0">
                <a:latin typeface="Aller" panose="02000803040000020004" pitchFamily="2" charset="0"/>
              </a:rPr>
              <a:t> can </a:t>
            </a:r>
            <a:r>
              <a:rPr lang="fr-FR" sz="1600" dirty="0" err="1">
                <a:latin typeface="Aller" panose="02000803040000020004" pitchFamily="2" charset="0"/>
              </a:rPr>
              <a:t>hide</a:t>
            </a:r>
            <a:r>
              <a:rPr lang="fr-FR" sz="1600" dirty="0">
                <a:latin typeface="Aller" panose="02000803040000020004" pitchFamily="2" charset="0"/>
              </a:rPr>
              <a:t> on plants.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fr-FR" sz="1600" dirty="0" err="1">
                <a:latin typeface="Aller" panose="02000803040000020004" pitchFamily="2" charset="0"/>
              </a:rPr>
              <a:t>Please</a:t>
            </a:r>
            <a:r>
              <a:rPr lang="fr-FR" sz="1600" dirty="0">
                <a:latin typeface="Aller" panose="02000803040000020004" pitchFamily="2" charset="0"/>
              </a:rPr>
              <a:t> do not </a:t>
            </a:r>
            <a:r>
              <a:rPr lang="fr-FR" sz="1600" dirty="0" err="1">
                <a:latin typeface="Aller" panose="02000803040000020004" pitchFamily="2" charset="0"/>
              </a:rPr>
              <a:t>bring</a:t>
            </a:r>
            <a:r>
              <a:rPr lang="fr-FR" sz="1600" dirty="0">
                <a:latin typeface="Aller" panose="02000803040000020004" pitchFamily="2" charset="0"/>
              </a:rPr>
              <a:t> home plants, </a:t>
            </a:r>
            <a:r>
              <a:rPr lang="fr-FR" sz="1600" dirty="0" err="1">
                <a:latin typeface="Aller" panose="02000803040000020004" pitchFamily="2" charset="0"/>
              </a:rPr>
              <a:t>seeds</a:t>
            </a:r>
            <a:r>
              <a:rPr lang="fr-FR" sz="1600" dirty="0">
                <a:latin typeface="Aller" panose="02000803040000020004" pitchFamily="2" charset="0"/>
              </a:rPr>
              <a:t>, fruits, </a:t>
            </a:r>
            <a:r>
              <a:rPr lang="fr-FR" sz="1600" dirty="0" err="1">
                <a:latin typeface="Aller" panose="02000803040000020004" pitchFamily="2" charset="0"/>
              </a:rPr>
              <a:t>vegetables</a:t>
            </a:r>
            <a:r>
              <a:rPr lang="fr-FR" sz="1600" dirty="0">
                <a:latin typeface="Aller" panose="02000803040000020004" pitchFamily="2" charset="0"/>
              </a:rPr>
              <a:t>, or </a:t>
            </a:r>
            <a:r>
              <a:rPr lang="fr-FR" sz="1600" dirty="0" err="1">
                <a:latin typeface="Aller" panose="02000803040000020004" pitchFamily="2" charset="0"/>
              </a:rPr>
              <a:t>flowers</a:t>
            </a:r>
            <a:r>
              <a:rPr lang="fr-FR" sz="1600" dirty="0">
                <a:latin typeface="Aller" panose="02000803040000020004" pitchFamily="2" charset="0"/>
              </a:rPr>
              <a:t>.</a:t>
            </a:r>
          </a:p>
        </p:txBody>
      </p:sp>
      <p:sp>
        <p:nvSpPr>
          <p:cNvPr id="23" name="Forme en L 22">
            <a:extLst>
              <a:ext uri="{FF2B5EF4-FFF2-40B4-BE49-F238E27FC236}">
                <a16:creationId xmlns:a16="http://schemas.microsoft.com/office/drawing/2014/main" id="{30B37D6F-B7CF-41C9-A87C-B3AD7C3925D3}"/>
              </a:ext>
            </a:extLst>
          </p:cNvPr>
          <p:cNvSpPr/>
          <p:nvPr/>
        </p:nvSpPr>
        <p:spPr>
          <a:xfrm>
            <a:off x="1071288" y="3716491"/>
            <a:ext cx="609600" cy="609601"/>
          </a:xfrm>
          <a:prstGeom prst="corner">
            <a:avLst>
              <a:gd name="adj1" fmla="val 25264"/>
              <a:gd name="adj2" fmla="val 25264"/>
            </a:avLst>
          </a:prstGeom>
          <a:solidFill>
            <a:srgbClr val="CD32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CFA009E7-B4FC-489E-8E0C-CD82F00EF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071235" y="1073883"/>
            <a:ext cx="609653" cy="609653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009AF502-C65D-45DB-A129-4AC3D18A2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071171" y="3716466"/>
            <a:ext cx="609653" cy="609653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DC7114AD-A0DE-4D5F-88DA-B5EED40E8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8071171" y="1073884"/>
            <a:ext cx="609653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7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033BBC1-BA5C-430D-B7E5-80D7EA0FE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634" y="948469"/>
            <a:ext cx="5669771" cy="3603048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641BA167-DA2F-4F0A-B630-32EA10C7F339}"/>
              </a:ext>
            </a:extLst>
          </p:cNvPr>
          <p:cNvSpPr txBox="1"/>
          <p:nvPr/>
        </p:nvSpPr>
        <p:spPr>
          <a:xfrm>
            <a:off x="1356007" y="2127541"/>
            <a:ext cx="2682484" cy="163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fr-FR" sz="1600" dirty="0" err="1">
                <a:latin typeface="Aller" panose="02000803040000020004" pitchFamily="2" charset="0"/>
              </a:rPr>
              <a:t>Pests</a:t>
            </a:r>
            <a:r>
              <a:rPr lang="fr-FR" sz="1600" dirty="0">
                <a:latin typeface="Aller" panose="02000803040000020004" pitchFamily="2" charset="0"/>
              </a:rPr>
              <a:t> and </a:t>
            </a:r>
            <a:r>
              <a:rPr lang="fr-FR" sz="1600" dirty="0" err="1">
                <a:latin typeface="Aller" panose="02000803040000020004" pitchFamily="2" charset="0"/>
              </a:rPr>
              <a:t>diseases</a:t>
            </a:r>
            <a:r>
              <a:rPr lang="fr-FR" sz="1600" dirty="0">
                <a:latin typeface="Aller" panose="02000803040000020004" pitchFamily="2" charset="0"/>
              </a:rPr>
              <a:t> can </a:t>
            </a:r>
            <a:r>
              <a:rPr lang="fr-FR" sz="1600" dirty="0" err="1">
                <a:latin typeface="Aller" panose="02000803040000020004" pitchFamily="2" charset="0"/>
              </a:rPr>
              <a:t>hide</a:t>
            </a:r>
            <a:r>
              <a:rPr lang="fr-FR" sz="1600" dirty="0">
                <a:latin typeface="Aller" panose="02000803040000020004" pitchFamily="2" charset="0"/>
              </a:rPr>
              <a:t> on plants.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fr-FR" sz="1600" dirty="0" err="1">
                <a:latin typeface="Aller" panose="02000803040000020004" pitchFamily="2" charset="0"/>
              </a:rPr>
              <a:t>Please</a:t>
            </a:r>
            <a:r>
              <a:rPr lang="fr-FR" sz="1600" dirty="0">
                <a:latin typeface="Aller" panose="02000803040000020004" pitchFamily="2" charset="0"/>
              </a:rPr>
              <a:t> do not </a:t>
            </a:r>
            <a:r>
              <a:rPr lang="fr-FR" sz="1600" dirty="0" err="1">
                <a:latin typeface="Aller" panose="02000803040000020004" pitchFamily="2" charset="0"/>
              </a:rPr>
              <a:t>bring</a:t>
            </a:r>
            <a:r>
              <a:rPr lang="fr-FR" sz="1600" dirty="0">
                <a:latin typeface="Aller" panose="02000803040000020004" pitchFamily="2" charset="0"/>
              </a:rPr>
              <a:t> home plants, </a:t>
            </a:r>
            <a:r>
              <a:rPr lang="fr-FR" sz="1600" dirty="0" err="1">
                <a:latin typeface="Aller" panose="02000803040000020004" pitchFamily="2" charset="0"/>
              </a:rPr>
              <a:t>seeds</a:t>
            </a:r>
            <a:r>
              <a:rPr lang="fr-FR" sz="1600" dirty="0">
                <a:latin typeface="Aller" panose="02000803040000020004" pitchFamily="2" charset="0"/>
              </a:rPr>
              <a:t>, fruits, </a:t>
            </a:r>
            <a:r>
              <a:rPr lang="fr-FR" sz="1600" dirty="0" err="1">
                <a:latin typeface="Aller" panose="02000803040000020004" pitchFamily="2" charset="0"/>
              </a:rPr>
              <a:t>vegetables</a:t>
            </a:r>
            <a:r>
              <a:rPr lang="fr-FR" sz="1600" dirty="0">
                <a:latin typeface="Aller" panose="02000803040000020004" pitchFamily="2" charset="0"/>
              </a:rPr>
              <a:t>, or </a:t>
            </a:r>
            <a:r>
              <a:rPr lang="fr-FR" sz="1600" dirty="0" err="1">
                <a:latin typeface="Aller" panose="02000803040000020004" pitchFamily="2" charset="0"/>
              </a:rPr>
              <a:t>flowers</a:t>
            </a:r>
            <a:r>
              <a:rPr lang="fr-FR" sz="1600" dirty="0">
                <a:latin typeface="Aller" panose="02000803040000020004" pitchFamily="2" charset="0"/>
              </a:rPr>
              <a:t>.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02800190-2F6F-4966-ABFC-B91A7AF2CD50}"/>
              </a:ext>
            </a:extLst>
          </p:cNvPr>
          <p:cNvCxnSpPr>
            <a:cxnSpLocks/>
          </p:cNvCxnSpPr>
          <p:nvPr/>
        </p:nvCxnSpPr>
        <p:spPr>
          <a:xfrm>
            <a:off x="962025" y="1800225"/>
            <a:ext cx="0" cy="2228850"/>
          </a:xfrm>
          <a:prstGeom prst="line">
            <a:avLst/>
          </a:prstGeom>
          <a:ln w="79375">
            <a:solidFill>
              <a:srgbClr val="CD32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70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9B72BDB-3383-4748-8EEF-3ED61AC4C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78" y="1113126"/>
            <a:ext cx="5669771" cy="3603048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641BA167-DA2F-4F0A-B630-32EA10C7F339}"/>
              </a:ext>
            </a:extLst>
          </p:cNvPr>
          <p:cNvSpPr txBox="1"/>
          <p:nvPr/>
        </p:nvSpPr>
        <p:spPr>
          <a:xfrm>
            <a:off x="5779501" y="2241841"/>
            <a:ext cx="2682484" cy="163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fr-FR" sz="1600" dirty="0" err="1">
                <a:latin typeface="Aller" panose="02000803040000020004" pitchFamily="2" charset="0"/>
              </a:rPr>
              <a:t>Pests</a:t>
            </a:r>
            <a:r>
              <a:rPr lang="fr-FR" sz="1600" dirty="0">
                <a:latin typeface="Aller" panose="02000803040000020004" pitchFamily="2" charset="0"/>
              </a:rPr>
              <a:t> and </a:t>
            </a:r>
            <a:r>
              <a:rPr lang="fr-FR" sz="1600" dirty="0" err="1">
                <a:latin typeface="Aller" panose="02000803040000020004" pitchFamily="2" charset="0"/>
              </a:rPr>
              <a:t>diseases</a:t>
            </a:r>
            <a:r>
              <a:rPr lang="fr-FR" sz="1600" dirty="0">
                <a:latin typeface="Aller" panose="02000803040000020004" pitchFamily="2" charset="0"/>
              </a:rPr>
              <a:t> can </a:t>
            </a:r>
            <a:r>
              <a:rPr lang="fr-FR" sz="1600" dirty="0" err="1">
                <a:latin typeface="Aller" panose="02000803040000020004" pitchFamily="2" charset="0"/>
              </a:rPr>
              <a:t>hide</a:t>
            </a:r>
            <a:r>
              <a:rPr lang="fr-FR" sz="1600" dirty="0">
                <a:latin typeface="Aller" panose="02000803040000020004" pitchFamily="2" charset="0"/>
              </a:rPr>
              <a:t> on plants.</a:t>
            </a:r>
          </a:p>
          <a:p>
            <a:pPr>
              <a:lnSpc>
                <a:spcPts val="2200"/>
              </a:lnSpc>
              <a:spcBef>
                <a:spcPts val="1200"/>
              </a:spcBef>
            </a:pPr>
            <a:r>
              <a:rPr lang="fr-FR" sz="1600" dirty="0" err="1">
                <a:latin typeface="Aller" panose="02000803040000020004" pitchFamily="2" charset="0"/>
              </a:rPr>
              <a:t>Please</a:t>
            </a:r>
            <a:r>
              <a:rPr lang="fr-FR" sz="1600" dirty="0">
                <a:latin typeface="Aller" panose="02000803040000020004" pitchFamily="2" charset="0"/>
              </a:rPr>
              <a:t> do not </a:t>
            </a:r>
            <a:r>
              <a:rPr lang="fr-FR" sz="1600" dirty="0" err="1">
                <a:latin typeface="Aller" panose="02000803040000020004" pitchFamily="2" charset="0"/>
              </a:rPr>
              <a:t>bring</a:t>
            </a:r>
            <a:r>
              <a:rPr lang="fr-FR" sz="1600" dirty="0">
                <a:latin typeface="Aller" panose="02000803040000020004" pitchFamily="2" charset="0"/>
              </a:rPr>
              <a:t> home plants, </a:t>
            </a:r>
            <a:r>
              <a:rPr lang="fr-FR" sz="1600" dirty="0" err="1">
                <a:latin typeface="Aller" panose="02000803040000020004" pitchFamily="2" charset="0"/>
              </a:rPr>
              <a:t>seeds</a:t>
            </a:r>
            <a:r>
              <a:rPr lang="fr-FR" sz="1600" dirty="0">
                <a:latin typeface="Aller" panose="02000803040000020004" pitchFamily="2" charset="0"/>
              </a:rPr>
              <a:t>, fruits, </a:t>
            </a:r>
            <a:r>
              <a:rPr lang="fr-FR" sz="1600" dirty="0" err="1">
                <a:latin typeface="Aller" panose="02000803040000020004" pitchFamily="2" charset="0"/>
              </a:rPr>
              <a:t>vegetables</a:t>
            </a:r>
            <a:r>
              <a:rPr lang="fr-FR" sz="1600" dirty="0">
                <a:latin typeface="Aller" panose="02000803040000020004" pitchFamily="2" charset="0"/>
              </a:rPr>
              <a:t>, or </a:t>
            </a:r>
            <a:r>
              <a:rPr lang="fr-FR" sz="1600" dirty="0" err="1">
                <a:latin typeface="Aller" panose="02000803040000020004" pitchFamily="2" charset="0"/>
              </a:rPr>
              <a:t>flowers</a:t>
            </a:r>
            <a:r>
              <a:rPr lang="fr-FR" sz="1600" dirty="0">
                <a:latin typeface="Aller" panose="02000803040000020004" pitchFamily="2" charset="0"/>
              </a:rPr>
              <a:t>.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02800190-2F6F-4966-ABFC-B91A7AF2CD50}"/>
              </a:ext>
            </a:extLst>
          </p:cNvPr>
          <p:cNvCxnSpPr>
            <a:cxnSpLocks/>
          </p:cNvCxnSpPr>
          <p:nvPr/>
        </p:nvCxnSpPr>
        <p:spPr>
          <a:xfrm>
            <a:off x="962025" y="1800225"/>
            <a:ext cx="0" cy="2228850"/>
          </a:xfrm>
          <a:prstGeom prst="line">
            <a:avLst/>
          </a:prstGeom>
          <a:ln w="79375">
            <a:solidFill>
              <a:srgbClr val="CD32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5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D9C9DE4-6C23-4CCF-8AA6-36C8F2C0E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114" y="1627476"/>
            <a:ext cx="5669771" cy="36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30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72</Words>
  <Application>Microsoft Office PowerPoint</Application>
  <PresentationFormat>Affichage à l'écran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Aller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Anne-Sophie Roy</dc:creator>
  <cp:lastModifiedBy>Anne-Sophie Roy</cp:lastModifiedBy>
  <cp:revision>24</cp:revision>
  <dcterms:created xsi:type="dcterms:W3CDTF">2019-04-08T14:03:52Z</dcterms:created>
  <dcterms:modified xsi:type="dcterms:W3CDTF">2019-06-03T13:49:00Z</dcterms:modified>
</cp:coreProperties>
</file>