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91813" cy="1511935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" userDrawn="1">
          <p15:clr>
            <a:srgbClr val="A4A3A4"/>
          </p15:clr>
        </p15:guide>
        <p15:guide id="2" pos="84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/dVAHHGZFvaBSB1N18wNea+yZ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2" autoAdjust="0"/>
  </p:normalViewPr>
  <p:slideViewPr>
    <p:cSldViewPr snapToGrid="0">
      <p:cViewPr>
        <p:scale>
          <a:sx n="70" d="100"/>
          <a:sy n="70" d="100"/>
        </p:scale>
        <p:origin x="1554" y="-1770"/>
      </p:cViewPr>
      <p:guideLst>
        <p:guide orient="horz" pos="226"/>
        <p:guide pos="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1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1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95538" y="1162050"/>
            <a:ext cx="221932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1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1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5538" y="1162050"/>
            <a:ext cx="221932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1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01886" y="4696802"/>
            <a:ext cx="9088041" cy="324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603772" y="8567632"/>
            <a:ext cx="7484269" cy="386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lvl="0" algn="ctr">
              <a:spcBef>
                <a:spcPts val="1002"/>
              </a:spcBef>
              <a:spcAft>
                <a:spcPts val="0"/>
              </a:spcAft>
              <a:buClr>
                <a:srgbClr val="888888"/>
              </a:buClr>
              <a:buSzPts val="5011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69"/>
              </a:spcBef>
              <a:spcAft>
                <a:spcPts val="0"/>
              </a:spcAft>
              <a:buClr>
                <a:srgbClr val="888888"/>
              </a:buClr>
              <a:buSzPts val="434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7"/>
              </a:spcBef>
              <a:spcAft>
                <a:spcPts val="0"/>
              </a:spcAft>
              <a:buClr>
                <a:srgbClr val="888888"/>
              </a:buClr>
              <a:buSzPts val="378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56870" y="3705569"/>
            <a:ext cx="9978072" cy="962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504170" y="5852870"/>
            <a:ext cx="12900445" cy="24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2396241" y="3536310"/>
            <a:ext cx="12900445" cy="703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4591" y="3527849"/>
            <a:ext cx="9622632" cy="997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580" y="9715583"/>
            <a:ext cx="9088041" cy="300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36"/>
              <a:buFont typeface="Calibri"/>
              <a:buNone/>
              <a:defRPr sz="6236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580" y="6408229"/>
            <a:ext cx="9088041" cy="330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>
            <a:normAutofit/>
          </a:bodyPr>
          <a:lstStyle>
            <a:lvl1pPr marL="457200" lvl="0" indent="-228600" algn="l"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57"/>
              </a:spcBef>
              <a:spcAft>
                <a:spcPts val="0"/>
              </a:spcAft>
              <a:buClr>
                <a:srgbClr val="888888"/>
              </a:buClr>
              <a:buSzPts val="2784"/>
              <a:buNone/>
              <a:defRPr sz="2784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90"/>
              </a:spcBef>
              <a:spcAft>
                <a:spcPts val="0"/>
              </a:spcAft>
              <a:buClr>
                <a:srgbClr val="888888"/>
              </a:buClr>
              <a:buSzPts val="2450"/>
              <a:buNone/>
              <a:defRPr sz="245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45"/>
              </a:spcBef>
              <a:spcAft>
                <a:spcPts val="0"/>
              </a:spcAft>
              <a:buClr>
                <a:srgbClr val="888888"/>
              </a:buClr>
              <a:buSzPts val="2227"/>
              <a:buNone/>
              <a:defRPr sz="222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45"/>
              </a:spcBef>
              <a:spcAft>
                <a:spcPts val="0"/>
              </a:spcAft>
              <a:buClr>
                <a:srgbClr val="888888"/>
              </a:buClr>
              <a:buSzPts val="2227"/>
              <a:buNone/>
              <a:defRPr sz="222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45"/>
              </a:spcBef>
              <a:spcAft>
                <a:spcPts val="0"/>
              </a:spcAft>
              <a:buClr>
                <a:srgbClr val="888888"/>
              </a:buClr>
              <a:buSzPts val="2227"/>
              <a:buNone/>
              <a:defRPr sz="222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45"/>
              </a:spcBef>
              <a:spcAft>
                <a:spcPts val="0"/>
              </a:spcAft>
              <a:buClr>
                <a:srgbClr val="888888"/>
              </a:buClr>
              <a:buSzPts val="2227"/>
              <a:buNone/>
              <a:defRPr sz="222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45"/>
              </a:spcBef>
              <a:spcAft>
                <a:spcPts val="0"/>
              </a:spcAft>
              <a:buClr>
                <a:srgbClr val="888888"/>
              </a:buClr>
              <a:buSzPts val="2227"/>
              <a:buNone/>
              <a:defRPr sz="222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45"/>
              </a:spcBef>
              <a:spcAft>
                <a:spcPts val="0"/>
              </a:spcAft>
              <a:buClr>
                <a:srgbClr val="888888"/>
              </a:buClr>
              <a:buSzPts val="2227"/>
              <a:buNone/>
              <a:defRPr sz="222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34592" y="3527849"/>
            <a:ext cx="4722217" cy="997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504380" algn="l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3"/>
              <a:buChar char="•"/>
              <a:defRPr sz="4343"/>
            </a:lvl1pPr>
            <a:lvl2pPr marL="914400" lvl="1" indent="-469011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Char char="–"/>
              <a:defRPr sz="3786"/>
            </a:lvl2pPr>
            <a:lvl3pPr marL="1371600" lvl="2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3pPr>
            <a:lvl4pPr marL="1828800" lvl="3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–"/>
              <a:defRPr sz="2784"/>
            </a:lvl4pPr>
            <a:lvl5pPr marL="2286000" lvl="4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»"/>
              <a:defRPr sz="2784"/>
            </a:lvl5pPr>
            <a:lvl6pPr marL="2743200" lvl="5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6pPr>
            <a:lvl7pPr marL="3200400" lvl="6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7pPr>
            <a:lvl8pPr marL="3657600" lvl="7" indent="-405384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8pPr>
            <a:lvl9pPr marL="4114800" lvl="8" indent="-405384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435005" y="3527849"/>
            <a:ext cx="4722217" cy="997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504380" algn="l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3"/>
              <a:buChar char="•"/>
              <a:defRPr sz="4343"/>
            </a:lvl1pPr>
            <a:lvl2pPr marL="914400" lvl="1" indent="-469011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Char char="–"/>
              <a:defRPr sz="3786"/>
            </a:lvl2pPr>
            <a:lvl3pPr marL="1371600" lvl="2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3pPr>
            <a:lvl4pPr marL="1828800" lvl="3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–"/>
              <a:defRPr sz="2784"/>
            </a:lvl4pPr>
            <a:lvl5pPr marL="2286000" lvl="4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»"/>
              <a:defRPr sz="2784"/>
            </a:lvl5pPr>
            <a:lvl6pPr marL="2743200" lvl="5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6pPr>
            <a:lvl7pPr marL="3200400" lvl="6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7pPr>
            <a:lvl8pPr marL="3657600" lvl="7" indent="-405384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8pPr>
            <a:lvl9pPr marL="4114800" lvl="8" indent="-405384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4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34591" y="3384355"/>
            <a:ext cx="4724074" cy="14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>
            <a:normAutofit/>
          </a:bodyPr>
          <a:lstStyle>
            <a:lvl1pPr marL="457200" lvl="0" indent="-228600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None/>
              <a:defRPr sz="3786" b="1"/>
            </a:lvl1pPr>
            <a:lvl2pPr marL="914400" lvl="1" indent="-228600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None/>
              <a:defRPr sz="2784" b="1"/>
            </a:lvl3pPr>
            <a:lvl4pPr marL="1828800" lvl="3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5pPr>
            <a:lvl6pPr marL="2743200" lvl="5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6pPr>
            <a:lvl7pPr marL="3200400" lvl="6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7pPr>
            <a:lvl8pPr marL="3657600" lvl="7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8pPr>
            <a:lvl9pPr marL="4114800" lvl="8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4591" y="4794793"/>
            <a:ext cx="4724074" cy="871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469011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Char char="•"/>
              <a:defRPr sz="3786"/>
            </a:lvl1pPr>
            <a:lvl2pPr marL="914400" lvl="1" indent="-426593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–"/>
              <a:defRPr sz="3118"/>
            </a:lvl2pPr>
            <a:lvl3pPr marL="1371600" lvl="2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3pPr>
            <a:lvl4pPr marL="1828800" lvl="3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–"/>
              <a:defRPr sz="2450"/>
            </a:lvl4pPr>
            <a:lvl5pPr marL="2286000" lvl="4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»"/>
              <a:defRPr sz="2450"/>
            </a:lvl5pPr>
            <a:lvl6pPr marL="2743200" lvl="5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6pPr>
            <a:lvl7pPr marL="3200400" lvl="6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7pPr>
            <a:lvl8pPr marL="3657600" lvl="7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8pPr>
            <a:lvl9pPr marL="4114800" lvl="8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431293" y="3384355"/>
            <a:ext cx="4725930" cy="14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>
            <a:normAutofit/>
          </a:bodyPr>
          <a:lstStyle>
            <a:lvl1pPr marL="457200" lvl="0" indent="-228600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None/>
              <a:defRPr sz="3786" b="1"/>
            </a:lvl1pPr>
            <a:lvl2pPr marL="914400" lvl="1" indent="-228600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None/>
              <a:defRPr sz="2784" b="1"/>
            </a:lvl3pPr>
            <a:lvl4pPr marL="1828800" lvl="3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5pPr>
            <a:lvl6pPr marL="2743200" lvl="5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6pPr>
            <a:lvl7pPr marL="3200400" lvl="6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7pPr>
            <a:lvl8pPr marL="3657600" lvl="7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8pPr>
            <a:lvl9pPr marL="4114800" lvl="8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431293" y="4794793"/>
            <a:ext cx="4725930" cy="871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469011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Char char="•"/>
              <a:defRPr sz="3786"/>
            </a:lvl1pPr>
            <a:lvl2pPr marL="914400" lvl="1" indent="-426593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–"/>
              <a:defRPr sz="3118"/>
            </a:lvl2pPr>
            <a:lvl3pPr marL="1371600" lvl="2" indent="-405383" algn="l">
              <a:spcBef>
                <a:spcPts val="557"/>
              </a:spcBef>
              <a:spcAft>
                <a:spcPts val="0"/>
              </a:spcAft>
              <a:buClr>
                <a:schemeClr val="dk1"/>
              </a:buClr>
              <a:buSzPts val="2784"/>
              <a:buChar char="•"/>
              <a:defRPr sz="2784"/>
            </a:lvl3pPr>
            <a:lvl4pPr marL="1828800" lvl="3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–"/>
              <a:defRPr sz="2450"/>
            </a:lvl4pPr>
            <a:lvl5pPr marL="2286000" lvl="4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»"/>
              <a:defRPr sz="2450"/>
            </a:lvl5pPr>
            <a:lvl6pPr marL="2743200" lvl="5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6pPr>
            <a:lvl7pPr marL="3200400" lvl="6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7pPr>
            <a:lvl8pPr marL="3657600" lvl="7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8pPr>
            <a:lvl9pPr marL="4114800" lvl="8" indent="-384175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Char char="•"/>
              <a:defRPr sz="245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534594" y="601974"/>
            <a:ext cx="3517533" cy="256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Calibri"/>
              <a:buNone/>
              <a:defRPr sz="311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80201" y="601978"/>
            <a:ext cx="5977021" cy="1290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546798" algn="l">
              <a:spcBef>
                <a:spcPts val="1002"/>
              </a:spcBef>
              <a:spcAft>
                <a:spcPts val="0"/>
              </a:spcAft>
              <a:buClr>
                <a:schemeClr val="dk1"/>
              </a:buClr>
              <a:buSzPts val="5011"/>
              <a:buChar char="•"/>
              <a:defRPr sz="5011"/>
            </a:lvl1pPr>
            <a:lvl2pPr marL="914400" lvl="1" indent="-504380" algn="l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3"/>
              <a:buChar char="–"/>
              <a:defRPr sz="4343"/>
            </a:lvl2pPr>
            <a:lvl3pPr marL="1371600" lvl="2" indent="-469011" algn="l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Char char="•"/>
              <a:defRPr sz="3786"/>
            </a:lvl3pPr>
            <a:lvl4pPr marL="1828800" lvl="3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–"/>
              <a:defRPr sz="3118"/>
            </a:lvl4pPr>
            <a:lvl5pPr marL="2286000" lvl="4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»"/>
              <a:defRPr sz="3118"/>
            </a:lvl5pPr>
            <a:lvl6pPr marL="2743200" lvl="5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534594" y="3163868"/>
            <a:ext cx="3517533" cy="1034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228600" algn="l"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227"/>
              <a:buNone/>
              <a:defRPr sz="2227"/>
            </a:lvl1pPr>
            <a:lvl2pPr marL="914400" lvl="1" indent="-228600" algn="l">
              <a:spcBef>
                <a:spcPts val="379"/>
              </a:spcBef>
              <a:spcAft>
                <a:spcPts val="0"/>
              </a:spcAft>
              <a:buClr>
                <a:schemeClr val="dk1"/>
              </a:buClr>
              <a:buSzPts val="1893"/>
              <a:buNone/>
              <a:defRPr sz="1893"/>
            </a:lvl2pPr>
            <a:lvl3pPr marL="1371600" lvl="2" indent="-2286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3pPr>
            <a:lvl4pPr marL="1828800" lvl="3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4pPr>
            <a:lvl5pPr marL="2286000" lvl="4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5pPr>
            <a:lvl6pPr marL="2743200" lvl="5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6pPr>
            <a:lvl7pPr marL="3200400" lvl="6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7pPr>
            <a:lvl8pPr marL="3657600" lvl="7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8pPr>
            <a:lvl9pPr marL="4114800" lvl="8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095670" y="10583548"/>
            <a:ext cx="6415088" cy="124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Calibri"/>
              <a:buNone/>
              <a:defRPr sz="311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2095670" y="1350942"/>
            <a:ext cx="6415088" cy="907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R="0" lvl="0" algn="l" rtl="0">
              <a:spcBef>
                <a:spcPts val="1002"/>
              </a:spcBef>
              <a:spcAft>
                <a:spcPts val="0"/>
              </a:spcAft>
              <a:buClr>
                <a:schemeClr val="dk1"/>
              </a:buClr>
              <a:buSzPts val="5011"/>
              <a:buFont typeface="Arial"/>
              <a:buNone/>
              <a:defRPr sz="50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3"/>
              <a:buFont typeface="Arial"/>
              <a:buNone/>
              <a:defRPr sz="43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Font typeface="Arial"/>
              <a:buNone/>
              <a:defRPr sz="3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095670" y="11832995"/>
            <a:ext cx="6415088" cy="177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lvl="0" indent="-228600" algn="l"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227"/>
              <a:buNone/>
              <a:defRPr sz="2227"/>
            </a:lvl1pPr>
            <a:lvl2pPr marL="914400" lvl="1" indent="-228600" algn="l">
              <a:spcBef>
                <a:spcPts val="379"/>
              </a:spcBef>
              <a:spcAft>
                <a:spcPts val="0"/>
              </a:spcAft>
              <a:buClr>
                <a:schemeClr val="dk1"/>
              </a:buClr>
              <a:buSzPts val="1893"/>
              <a:buNone/>
              <a:defRPr sz="1893"/>
            </a:lvl2pPr>
            <a:lvl3pPr marL="1371600" lvl="2" indent="-2286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3pPr>
            <a:lvl4pPr marL="1828800" lvl="3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4pPr>
            <a:lvl5pPr marL="2286000" lvl="4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5pPr>
            <a:lvl6pPr marL="2743200" lvl="5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6pPr>
            <a:lvl7pPr marL="3200400" lvl="6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7pPr>
            <a:lvl8pPr marL="3657600" lvl="7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8pPr>
            <a:lvl9pPr marL="4114800" lvl="8" indent="-22860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48"/>
              <a:buNone/>
              <a:defRPr sz="1448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4"/>
              <a:buFont typeface="Calibri"/>
              <a:buNone/>
              <a:defRPr sz="6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534591" y="3527849"/>
            <a:ext cx="9622632" cy="997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t" anchorCtr="0">
            <a:normAutofit/>
          </a:bodyPr>
          <a:lstStyle>
            <a:lvl1pPr marL="457200" marR="0" lvl="0" indent="-546798" algn="l" rtl="0">
              <a:spcBef>
                <a:spcPts val="1002"/>
              </a:spcBef>
              <a:spcAft>
                <a:spcPts val="0"/>
              </a:spcAft>
              <a:buClr>
                <a:schemeClr val="dk1"/>
              </a:buClr>
              <a:buSzPts val="5011"/>
              <a:buFont typeface="Arial"/>
              <a:buChar char="•"/>
              <a:defRPr sz="50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04380" algn="l" rtl="0"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3"/>
              <a:buFont typeface="Arial"/>
              <a:buChar char="–"/>
              <a:defRPr sz="43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011" algn="l" rtl="0">
              <a:spcBef>
                <a:spcPts val="757"/>
              </a:spcBef>
              <a:spcAft>
                <a:spcPts val="0"/>
              </a:spcAft>
              <a:buClr>
                <a:schemeClr val="dk1"/>
              </a:buClr>
              <a:buSzPts val="3786"/>
              <a:buFont typeface="Arial"/>
              <a:buChar char="•"/>
              <a:defRPr sz="37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6592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–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6592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»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6592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6592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6592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6592" algn="l" rtl="0"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534591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653036" y="14013398"/>
            <a:ext cx="3385741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662466" y="14013398"/>
            <a:ext cx="2494756" cy="80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00" tIns="64000" rIns="128000" bIns="64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9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gd.eppo.int/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d.eppo.int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://www.eppo.int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1.jp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rot="10800000" flipH="1">
            <a:off x="-28286" y="-56510"/>
            <a:ext cx="10748383" cy="7283572"/>
          </a:xfrm>
          <a:custGeom>
            <a:avLst/>
            <a:gdLst/>
            <a:ahLst/>
            <a:cxnLst/>
            <a:rect l="l" t="t" r="r" b="b"/>
            <a:pathLst>
              <a:path w="10034" h="10099" extrusionOk="0">
                <a:moveTo>
                  <a:pt x="0" y="4013"/>
                </a:moveTo>
                <a:lnTo>
                  <a:pt x="10034" y="0"/>
                </a:lnTo>
                <a:lnTo>
                  <a:pt x="10034" y="10052"/>
                </a:lnTo>
                <a:lnTo>
                  <a:pt x="17" y="10099"/>
                </a:lnTo>
                <a:cubicBezTo>
                  <a:pt x="11" y="7871"/>
                  <a:pt x="6" y="6241"/>
                  <a:pt x="0" y="40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7537268" y="1954813"/>
            <a:ext cx="246081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"/>
          <p:cNvCxnSpPr/>
          <p:nvPr/>
        </p:nvCxnSpPr>
        <p:spPr>
          <a:xfrm>
            <a:off x="665938" y="1954813"/>
            <a:ext cx="2460814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3332610" y="13191512"/>
            <a:ext cx="4110101" cy="5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50" tIns="71275" rIns="142550" bIns="71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73"/>
              <a:buFont typeface="Arial"/>
              <a:buNone/>
            </a:pPr>
            <a:r>
              <a:rPr lang="fr-FR" sz="2673" b="1" baseline="300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https://gd.eppo.int/</a:t>
            </a:r>
            <a:r>
              <a:rPr lang="ru-RU" sz="2673" b="1" baseline="300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357448" y="7192397"/>
            <a:ext cx="1763827" cy="3077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025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Базовые</a:t>
            </a:r>
            <a:r>
              <a:rPr lang="fr-FR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сведения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374943" y="9485728"/>
            <a:ext cx="1763827" cy="2804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025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Симптомы</a:t>
            </a:r>
            <a:r>
              <a:rPr lang="fr-FR" sz="1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-128944"/>
            <a:ext cx="10691813" cy="221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815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188" b="1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ВНИМАНИЕ!</a:t>
            </a:r>
            <a:endParaRPr sz="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 коричневой морщинистости плодов томата  (ToBRFV)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607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18" b="1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Угроза выращиванию томата и перца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314135" y="13259327"/>
            <a:ext cx="1947750" cy="276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Контактная</a:t>
            </a:r>
            <a:r>
              <a:rPr lang="fr-FR" sz="1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2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" descr="logo eppo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7746" y="12927417"/>
            <a:ext cx="822236" cy="859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1357448" y="7586990"/>
            <a:ext cx="833602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 коричневой морщинистости плодов томата (ToBRFV) –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относительно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новый для науки вирус, преодолевший давно существовавшую генетическую устойчивость томата к тобамовирусам. Этот вирус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может сохраняться на 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легко передаётся контактным способом.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сохраняться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поверхностях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Вирус способен вызывать потер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урожая томатов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30–70 %, замедляя рост растений и сокращая продолжительность товарного плодоношения и также качество плодов.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Из-за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схожести симптомов с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другими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вирусами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точной идентификации вируса необходимо проведение лабораторного анализа. Этот вирус считается угрозой выращиванию томата 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перца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регионе ЕОКЗР.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9669" y="14506933"/>
            <a:ext cx="10691814" cy="6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постер подготовлен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М.Д. Ероховой  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сотрудничестве с Европейской 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Средиземноморской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организацией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карантину и защите растений (ЕОКЗР) (</a:t>
            </a:r>
            <a:r>
              <a:rPr lang="fr-FR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www.eppo.int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1422764" y="13958880"/>
            <a:ext cx="7929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1,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– C. Picard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2,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– A. </a:t>
            </a:r>
            <a:r>
              <a:rPr lang="fr-FR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Dombrovsky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S. </a:t>
            </a:r>
            <a:r>
              <a:rPr lang="fr-FR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Davino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fr-FR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Глобальная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база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данных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ЕОКЗР</a:t>
            </a:r>
            <a:r>
              <a:rPr lang="ru-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fr-FR" sz="12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https://gd.eppo.int</a:t>
            </a:r>
            <a:r>
              <a:rPr lang="ru-RU" sz="12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" descr="Une image contenant extérieur, vert, assis, oiseau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3515" y="2606722"/>
            <a:ext cx="7639537" cy="4304700"/>
          </a:xfrm>
          <a:prstGeom prst="rect">
            <a:avLst/>
          </a:prstGeom>
          <a:noFill/>
          <a:ln w="444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1" descr="Une image contenant intérieur, alimentation, fruit, assis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81442" y="2087684"/>
            <a:ext cx="4687227" cy="3515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3745056" y="9421147"/>
            <a:ext cx="304407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имптом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поражения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137" marR="0" lvl="0" indent="-69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•"/>
            </a:pP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Хлоротичность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мозаичность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[3],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участки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морщинистой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ткани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листьях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[1] 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сужение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листьев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особенно заметно 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молодых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листь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боковых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верхушечных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побегах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138" marR="0" lvl="0" indent="-69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•"/>
            </a:pP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Коричневые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некрозы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плодоножках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чашечках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цветка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черешках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[4];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4138" marR="0" lvl="0" indent="-69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•"/>
            </a:pP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Хлоротичная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пятнистость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мраморность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плодов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[2,5],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деформация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неодновременное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созревание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плодов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[5] и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темные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цветные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пятна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зелёных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плодах</a:t>
            </a:r>
            <a:r>
              <a:rPr lang="fr-F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" descr="Une image contenant extérieur, vert, herbe, petit&#10;&#10;Description générée automatiquement"/>
          <p:cNvPicPr preferRelativeResize="0"/>
          <p:nvPr/>
        </p:nvPicPr>
        <p:blipFill rotWithShape="1">
          <a:blip r:embed="rId9">
            <a:alphaModFix/>
          </a:blip>
          <a:srcRect t="8968"/>
          <a:stretch/>
        </p:blipFill>
        <p:spPr>
          <a:xfrm>
            <a:off x="1548325" y="9949548"/>
            <a:ext cx="2238025" cy="135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descr="Une image contenant table, alimentation, assiette, pomme&#10;&#10;Description générée automatiquement"/>
          <p:cNvPicPr preferRelativeResize="0"/>
          <p:nvPr/>
        </p:nvPicPr>
        <p:blipFill rotWithShape="1">
          <a:blip r:embed="rId10">
            <a:alphaModFix/>
          </a:blip>
          <a:srcRect l="6303" t="23998" r="9660" b="25072"/>
          <a:stretch/>
        </p:blipFill>
        <p:spPr>
          <a:xfrm>
            <a:off x="6953277" y="9943740"/>
            <a:ext cx="2744728" cy="221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descr="Une image contenant arbre, extérieur, branche, assis&#10;&#10;Description générée automatiquement"/>
          <p:cNvPicPr preferRelativeResize="0"/>
          <p:nvPr/>
        </p:nvPicPr>
        <p:blipFill rotWithShape="1">
          <a:blip r:embed="rId11">
            <a:alphaModFix/>
          </a:blip>
          <a:srcRect t="8981" b="45678"/>
          <a:stretch/>
        </p:blipFill>
        <p:spPr>
          <a:xfrm>
            <a:off x="1526009" y="11456204"/>
            <a:ext cx="2260341" cy="704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1362924" y="9917679"/>
            <a:ext cx="315751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025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1374943" y="6708289"/>
            <a:ext cx="315751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025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357448" y="11420191"/>
            <a:ext cx="315751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025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6841986" y="9880731"/>
            <a:ext cx="315751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025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0216640" y="5212871"/>
            <a:ext cx="315900" cy="2463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25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280</Words>
  <Application>Microsoft Office PowerPoint</Application>
  <PresentationFormat>Personnalisé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Arial</vt:lpstr>
      <vt:lpstr>Times New Roman</vt:lpstr>
      <vt:lpstr>Century Gothic</vt:lpstr>
      <vt:lpstr>Thème Office</vt:lpstr>
      <vt:lpstr>Présentation PowerPoint</vt:lpstr>
    </vt:vector>
  </TitlesOfParts>
  <Company>All-Russian Research Institute of Phytopathology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MDE</dc:creator>
  <cp:lastModifiedBy>Anne-Sophie Roy</cp:lastModifiedBy>
  <cp:revision>7</cp:revision>
  <cp:lastPrinted>2022-06-13T08:51:59Z</cp:lastPrinted>
  <dcterms:created xsi:type="dcterms:W3CDTF">2016-07-12T13:11:24Z</dcterms:created>
  <dcterms:modified xsi:type="dcterms:W3CDTF">2022-06-24T13:37:00Z</dcterms:modified>
</cp:coreProperties>
</file>