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0691813" cy="15119350"/>
  <p:notesSz cx="6810375" cy="9942513"/>
  <p:defaultTextStyle>
    <a:defPPr>
      <a:defRPr lang="fr-FR"/>
    </a:defPPr>
    <a:lvl1pPr marL="0" algn="l" defTabSz="737300" rtl="0" eaLnBrk="1" latinLnBrk="0" hangingPunct="1">
      <a:defRPr sz="2880" kern="1200">
        <a:solidFill>
          <a:schemeClr val="tx1"/>
        </a:solidFill>
        <a:latin typeface="+mn-lt"/>
        <a:ea typeface="+mn-ea"/>
        <a:cs typeface="+mn-cs"/>
      </a:defRPr>
    </a:lvl1pPr>
    <a:lvl2pPr marL="737300" algn="l" defTabSz="737300" rtl="0" eaLnBrk="1" latinLnBrk="0" hangingPunct="1">
      <a:defRPr sz="2880" kern="1200">
        <a:solidFill>
          <a:schemeClr val="tx1"/>
        </a:solidFill>
        <a:latin typeface="+mn-lt"/>
        <a:ea typeface="+mn-ea"/>
        <a:cs typeface="+mn-cs"/>
      </a:defRPr>
    </a:lvl2pPr>
    <a:lvl3pPr marL="1474599" algn="l" defTabSz="737300" rtl="0" eaLnBrk="1" latinLnBrk="0" hangingPunct="1">
      <a:defRPr sz="2880" kern="1200">
        <a:solidFill>
          <a:schemeClr val="tx1"/>
        </a:solidFill>
        <a:latin typeface="+mn-lt"/>
        <a:ea typeface="+mn-ea"/>
        <a:cs typeface="+mn-cs"/>
      </a:defRPr>
    </a:lvl3pPr>
    <a:lvl4pPr marL="2211901" algn="l" defTabSz="737300" rtl="0" eaLnBrk="1" latinLnBrk="0" hangingPunct="1">
      <a:defRPr sz="2880" kern="1200">
        <a:solidFill>
          <a:schemeClr val="tx1"/>
        </a:solidFill>
        <a:latin typeface="+mn-lt"/>
        <a:ea typeface="+mn-ea"/>
        <a:cs typeface="+mn-cs"/>
      </a:defRPr>
    </a:lvl4pPr>
    <a:lvl5pPr marL="2949201" algn="l" defTabSz="737300" rtl="0" eaLnBrk="1" latinLnBrk="0" hangingPunct="1">
      <a:defRPr sz="2880" kern="1200">
        <a:solidFill>
          <a:schemeClr val="tx1"/>
        </a:solidFill>
        <a:latin typeface="+mn-lt"/>
        <a:ea typeface="+mn-ea"/>
        <a:cs typeface="+mn-cs"/>
      </a:defRPr>
    </a:lvl5pPr>
    <a:lvl6pPr marL="3686499" algn="l" defTabSz="737300" rtl="0" eaLnBrk="1" latinLnBrk="0" hangingPunct="1">
      <a:defRPr sz="2880" kern="1200">
        <a:solidFill>
          <a:schemeClr val="tx1"/>
        </a:solidFill>
        <a:latin typeface="+mn-lt"/>
        <a:ea typeface="+mn-ea"/>
        <a:cs typeface="+mn-cs"/>
      </a:defRPr>
    </a:lvl6pPr>
    <a:lvl7pPr marL="4423799" algn="l" defTabSz="737300" rtl="0" eaLnBrk="1" latinLnBrk="0" hangingPunct="1">
      <a:defRPr sz="2880" kern="1200">
        <a:solidFill>
          <a:schemeClr val="tx1"/>
        </a:solidFill>
        <a:latin typeface="+mn-lt"/>
        <a:ea typeface="+mn-ea"/>
        <a:cs typeface="+mn-cs"/>
      </a:defRPr>
    </a:lvl7pPr>
    <a:lvl8pPr marL="5161099" algn="l" defTabSz="737300" rtl="0" eaLnBrk="1" latinLnBrk="0" hangingPunct="1">
      <a:defRPr sz="2880" kern="1200">
        <a:solidFill>
          <a:schemeClr val="tx1"/>
        </a:solidFill>
        <a:latin typeface="+mn-lt"/>
        <a:ea typeface="+mn-ea"/>
        <a:cs typeface="+mn-cs"/>
      </a:defRPr>
    </a:lvl8pPr>
    <a:lvl9pPr marL="5898398" algn="l" defTabSz="73730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E15743"/>
    <a:srgbClr val="A7BF59"/>
    <a:srgbClr val="FFFFFF"/>
    <a:srgbClr val="B6E01A"/>
    <a:srgbClr val="9FEE00"/>
    <a:srgbClr val="B4C971"/>
    <a:srgbClr val="99FF66"/>
    <a:srgbClr val="8FF1B4"/>
    <a:srgbClr val="D53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2" autoAdjust="0"/>
    <p:restoredTop sz="94660"/>
  </p:normalViewPr>
  <p:slideViewPr>
    <p:cSldViewPr snapToGrid="0" snapToObjects="1">
      <p:cViewPr varScale="1">
        <p:scale>
          <a:sx n="46" d="100"/>
          <a:sy n="46" d="100"/>
        </p:scale>
        <p:origin x="2694" y="78"/>
      </p:cViewPr>
      <p:guideLst>
        <p:guide orient="horz" pos="4762"/>
        <p:guide pos="339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827DD87-8EC8-46E7-B8A7-A35E00583171}" type="datetimeFigureOut">
              <a:rPr lang="fr-FR" smtClean="0"/>
              <a:t>12/09/2018</a:t>
            </a:fld>
            <a:endParaRPr lang="fr-FR"/>
          </a:p>
        </p:txBody>
      </p:sp>
      <p:sp>
        <p:nvSpPr>
          <p:cNvPr id="4" name="Espace réservé de l'image des diapositives 3"/>
          <p:cNvSpPr>
            <a:spLocks noGrp="1" noRot="1" noChangeAspect="1"/>
          </p:cNvSpPr>
          <p:nvPr>
            <p:ph type="sldImg" idx="2"/>
          </p:nvPr>
        </p:nvSpPr>
        <p:spPr>
          <a:xfrm>
            <a:off x="2219325" y="1243013"/>
            <a:ext cx="2371725"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95C638C6-A45D-4101-8B4B-063E15972C26}" type="slidenum">
              <a:rPr lang="fr-FR" smtClean="0"/>
              <a:t>‹N°›</a:t>
            </a:fld>
            <a:endParaRPr lang="fr-FR"/>
          </a:p>
        </p:txBody>
      </p:sp>
    </p:spTree>
    <p:extLst>
      <p:ext uri="{BB962C8B-B14F-4D97-AF65-F5344CB8AC3E}">
        <p14:creationId xmlns:p14="http://schemas.microsoft.com/office/powerpoint/2010/main" val="1673139266"/>
      </p:ext>
    </p:extLst>
  </p:cSld>
  <p:clrMap bg1="lt1" tx1="dk1" bg2="lt2" tx2="dk2" accent1="accent1" accent2="accent2" accent3="accent3" accent4="accent4" accent5="accent5" accent6="accent6" hlink="hlink" folHlink="folHlink"/>
  <p:notesStyle>
    <a:lvl1pPr marL="0" algn="l" defTabSz="1053284" rtl="0" eaLnBrk="1" latinLnBrk="0" hangingPunct="1">
      <a:defRPr sz="1383" kern="1200">
        <a:solidFill>
          <a:schemeClr val="tx1"/>
        </a:solidFill>
        <a:latin typeface="+mn-lt"/>
        <a:ea typeface="+mn-ea"/>
        <a:cs typeface="+mn-cs"/>
      </a:defRPr>
    </a:lvl1pPr>
    <a:lvl2pPr marL="526643" algn="l" defTabSz="1053284" rtl="0" eaLnBrk="1" latinLnBrk="0" hangingPunct="1">
      <a:defRPr sz="1383" kern="1200">
        <a:solidFill>
          <a:schemeClr val="tx1"/>
        </a:solidFill>
        <a:latin typeface="+mn-lt"/>
        <a:ea typeface="+mn-ea"/>
        <a:cs typeface="+mn-cs"/>
      </a:defRPr>
    </a:lvl2pPr>
    <a:lvl3pPr marL="1053284" algn="l" defTabSz="1053284" rtl="0" eaLnBrk="1" latinLnBrk="0" hangingPunct="1">
      <a:defRPr sz="1383" kern="1200">
        <a:solidFill>
          <a:schemeClr val="tx1"/>
        </a:solidFill>
        <a:latin typeface="+mn-lt"/>
        <a:ea typeface="+mn-ea"/>
        <a:cs typeface="+mn-cs"/>
      </a:defRPr>
    </a:lvl3pPr>
    <a:lvl4pPr marL="1579928" algn="l" defTabSz="1053284" rtl="0" eaLnBrk="1" latinLnBrk="0" hangingPunct="1">
      <a:defRPr sz="1383" kern="1200">
        <a:solidFill>
          <a:schemeClr val="tx1"/>
        </a:solidFill>
        <a:latin typeface="+mn-lt"/>
        <a:ea typeface="+mn-ea"/>
        <a:cs typeface="+mn-cs"/>
      </a:defRPr>
    </a:lvl4pPr>
    <a:lvl5pPr marL="2106571" algn="l" defTabSz="1053284" rtl="0" eaLnBrk="1" latinLnBrk="0" hangingPunct="1">
      <a:defRPr sz="1383" kern="1200">
        <a:solidFill>
          <a:schemeClr val="tx1"/>
        </a:solidFill>
        <a:latin typeface="+mn-lt"/>
        <a:ea typeface="+mn-ea"/>
        <a:cs typeface="+mn-cs"/>
      </a:defRPr>
    </a:lvl5pPr>
    <a:lvl6pPr marL="2633214" algn="l" defTabSz="1053284" rtl="0" eaLnBrk="1" latinLnBrk="0" hangingPunct="1">
      <a:defRPr sz="1383" kern="1200">
        <a:solidFill>
          <a:schemeClr val="tx1"/>
        </a:solidFill>
        <a:latin typeface="+mn-lt"/>
        <a:ea typeface="+mn-ea"/>
        <a:cs typeface="+mn-cs"/>
      </a:defRPr>
    </a:lvl6pPr>
    <a:lvl7pPr marL="3159857" algn="l" defTabSz="1053284" rtl="0" eaLnBrk="1" latinLnBrk="0" hangingPunct="1">
      <a:defRPr sz="1383" kern="1200">
        <a:solidFill>
          <a:schemeClr val="tx1"/>
        </a:solidFill>
        <a:latin typeface="+mn-lt"/>
        <a:ea typeface="+mn-ea"/>
        <a:cs typeface="+mn-cs"/>
      </a:defRPr>
    </a:lvl7pPr>
    <a:lvl8pPr marL="3686499" algn="l" defTabSz="1053284" rtl="0" eaLnBrk="1" latinLnBrk="0" hangingPunct="1">
      <a:defRPr sz="1383" kern="1200">
        <a:solidFill>
          <a:schemeClr val="tx1"/>
        </a:solidFill>
        <a:latin typeface="+mn-lt"/>
        <a:ea typeface="+mn-ea"/>
        <a:cs typeface="+mn-cs"/>
      </a:defRPr>
    </a:lvl8pPr>
    <a:lvl9pPr marL="4213142" algn="l" defTabSz="1053284" rtl="0" eaLnBrk="1" latinLnBrk="0" hangingPunct="1">
      <a:defRPr sz="138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4696802"/>
            <a:ext cx="9088041" cy="3240861"/>
          </a:xfrm>
        </p:spPr>
        <p:txBody>
          <a:bodyPr/>
          <a:lstStyle/>
          <a:p>
            <a:r>
              <a:rPr lang="fr-FR"/>
              <a:t>Cliquez et modifiez le titre</a:t>
            </a:r>
          </a:p>
        </p:txBody>
      </p:sp>
      <p:sp>
        <p:nvSpPr>
          <p:cNvPr id="3" name="Sous-titre 2"/>
          <p:cNvSpPr>
            <a:spLocks noGrp="1"/>
          </p:cNvSpPr>
          <p:nvPr>
            <p:ph type="subTitle" idx="1"/>
          </p:nvPr>
        </p:nvSpPr>
        <p:spPr>
          <a:xfrm>
            <a:off x="1603772" y="8567632"/>
            <a:ext cx="7484269" cy="3863834"/>
          </a:xfrm>
        </p:spPr>
        <p:txBody>
          <a:bodyPr/>
          <a:lstStyle>
            <a:lvl1pPr marL="0" indent="0" algn="ctr">
              <a:buNone/>
              <a:defRPr>
                <a:solidFill>
                  <a:schemeClr val="tx1">
                    <a:tint val="75000"/>
                  </a:schemeClr>
                </a:solidFill>
              </a:defRPr>
            </a:lvl1pPr>
            <a:lvl2pPr marL="712793" indent="0" algn="ctr">
              <a:buNone/>
              <a:defRPr>
                <a:solidFill>
                  <a:schemeClr val="tx1">
                    <a:tint val="75000"/>
                  </a:schemeClr>
                </a:solidFill>
              </a:defRPr>
            </a:lvl2pPr>
            <a:lvl3pPr marL="1425586" indent="0" algn="ctr">
              <a:buNone/>
              <a:defRPr>
                <a:solidFill>
                  <a:schemeClr val="tx1">
                    <a:tint val="75000"/>
                  </a:schemeClr>
                </a:solidFill>
              </a:defRPr>
            </a:lvl3pPr>
            <a:lvl4pPr marL="2138379" indent="0" algn="ctr">
              <a:buNone/>
              <a:defRPr>
                <a:solidFill>
                  <a:schemeClr val="tx1">
                    <a:tint val="75000"/>
                  </a:schemeClr>
                </a:solidFill>
              </a:defRPr>
            </a:lvl4pPr>
            <a:lvl5pPr marL="2851172" indent="0" algn="ctr">
              <a:buNone/>
              <a:defRPr>
                <a:solidFill>
                  <a:schemeClr val="tx1">
                    <a:tint val="75000"/>
                  </a:schemeClr>
                </a:solidFill>
              </a:defRPr>
            </a:lvl5pPr>
            <a:lvl6pPr marL="3563965" indent="0" algn="ctr">
              <a:buNone/>
              <a:defRPr>
                <a:solidFill>
                  <a:schemeClr val="tx1">
                    <a:tint val="75000"/>
                  </a:schemeClr>
                </a:solidFill>
              </a:defRPr>
            </a:lvl6pPr>
            <a:lvl7pPr marL="4276759" indent="0" algn="ctr">
              <a:buNone/>
              <a:defRPr>
                <a:solidFill>
                  <a:schemeClr val="tx1">
                    <a:tint val="75000"/>
                  </a:schemeClr>
                </a:solidFill>
              </a:defRPr>
            </a:lvl7pPr>
            <a:lvl8pPr marL="4989552" indent="0" algn="ctr">
              <a:buNone/>
              <a:defRPr>
                <a:solidFill>
                  <a:schemeClr val="tx1">
                    <a:tint val="75000"/>
                  </a:schemeClr>
                </a:solidFill>
              </a:defRPr>
            </a:lvl8pPr>
            <a:lvl9pPr marL="5702345"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82779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1030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605476"/>
            <a:ext cx="2405658" cy="12900446"/>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34593" y="605476"/>
            <a:ext cx="7038777" cy="1290044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75464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67297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9715583"/>
            <a:ext cx="9088041" cy="3002871"/>
          </a:xfrm>
        </p:spPr>
        <p:txBody>
          <a:bodyPr anchor="t"/>
          <a:lstStyle>
            <a:lvl1pPr algn="l">
              <a:defRPr sz="6236" b="1" cap="all"/>
            </a:lvl1pPr>
          </a:lstStyle>
          <a:p>
            <a:r>
              <a:rPr lang="fr-FR"/>
              <a:t>Cliquez et modifiez le titre</a:t>
            </a:r>
          </a:p>
        </p:txBody>
      </p:sp>
      <p:sp>
        <p:nvSpPr>
          <p:cNvPr id="3" name="Espace réservé du texte 2"/>
          <p:cNvSpPr>
            <a:spLocks noGrp="1"/>
          </p:cNvSpPr>
          <p:nvPr>
            <p:ph type="body" idx="1"/>
          </p:nvPr>
        </p:nvSpPr>
        <p:spPr>
          <a:xfrm>
            <a:off x="844580" y="6408229"/>
            <a:ext cx="9088041" cy="3307357"/>
          </a:xfrm>
        </p:spPr>
        <p:txBody>
          <a:bodyPr anchor="b"/>
          <a:lstStyle>
            <a:lvl1pPr marL="0" indent="0">
              <a:buNone/>
              <a:defRPr sz="3118">
                <a:solidFill>
                  <a:schemeClr val="tx1">
                    <a:tint val="75000"/>
                  </a:schemeClr>
                </a:solidFill>
              </a:defRPr>
            </a:lvl1pPr>
            <a:lvl2pPr marL="712793" indent="0">
              <a:buNone/>
              <a:defRPr sz="2784">
                <a:solidFill>
                  <a:schemeClr val="tx1">
                    <a:tint val="75000"/>
                  </a:schemeClr>
                </a:solidFill>
              </a:defRPr>
            </a:lvl2pPr>
            <a:lvl3pPr marL="1425586" indent="0">
              <a:buNone/>
              <a:defRPr sz="2450">
                <a:solidFill>
                  <a:schemeClr val="tx1">
                    <a:tint val="75000"/>
                  </a:schemeClr>
                </a:solidFill>
              </a:defRPr>
            </a:lvl3pPr>
            <a:lvl4pPr marL="2138379" indent="0">
              <a:buNone/>
              <a:defRPr sz="2227">
                <a:solidFill>
                  <a:schemeClr val="tx1">
                    <a:tint val="75000"/>
                  </a:schemeClr>
                </a:solidFill>
              </a:defRPr>
            </a:lvl4pPr>
            <a:lvl5pPr marL="2851172" indent="0">
              <a:buNone/>
              <a:defRPr sz="2227">
                <a:solidFill>
                  <a:schemeClr val="tx1">
                    <a:tint val="75000"/>
                  </a:schemeClr>
                </a:solidFill>
              </a:defRPr>
            </a:lvl5pPr>
            <a:lvl6pPr marL="3563965" indent="0">
              <a:buNone/>
              <a:defRPr sz="2227">
                <a:solidFill>
                  <a:schemeClr val="tx1">
                    <a:tint val="75000"/>
                  </a:schemeClr>
                </a:solidFill>
              </a:defRPr>
            </a:lvl6pPr>
            <a:lvl7pPr marL="4276759" indent="0">
              <a:buNone/>
              <a:defRPr sz="2227">
                <a:solidFill>
                  <a:schemeClr val="tx1">
                    <a:tint val="75000"/>
                  </a:schemeClr>
                </a:solidFill>
              </a:defRPr>
            </a:lvl7pPr>
            <a:lvl8pPr marL="4989552" indent="0">
              <a:buNone/>
              <a:defRPr sz="2227">
                <a:solidFill>
                  <a:schemeClr val="tx1">
                    <a:tint val="75000"/>
                  </a:schemeClr>
                </a:solidFill>
              </a:defRPr>
            </a:lvl8pPr>
            <a:lvl9pPr marL="5702345" indent="0">
              <a:buNone/>
              <a:defRPr sz="2227">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75824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34592"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5005"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6573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3384355"/>
            <a:ext cx="4724074"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4794793"/>
            <a:ext cx="4724074"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3384355"/>
            <a:ext cx="4725930"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4794793"/>
            <a:ext cx="4725930"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564ED3-F1D1-944E-A71A-C7976CB2ADF2}"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58131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6564ED3-F1D1-944E-A71A-C7976CB2ADF2}"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78807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564ED3-F1D1-944E-A71A-C7976CB2ADF2}"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40316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4" y="601974"/>
            <a:ext cx="3517533" cy="2561890"/>
          </a:xfrm>
        </p:spPr>
        <p:txBody>
          <a:bodyPr anchor="b"/>
          <a:lstStyle>
            <a:lvl1pPr algn="l">
              <a:defRPr sz="3118" b="1"/>
            </a:lvl1pPr>
          </a:lstStyle>
          <a:p>
            <a:r>
              <a:rPr lang="fr-FR"/>
              <a:t>Cliquez et modifiez le titre</a:t>
            </a:r>
          </a:p>
        </p:txBody>
      </p:sp>
      <p:sp>
        <p:nvSpPr>
          <p:cNvPr id="3" name="Espace réservé du contenu 2"/>
          <p:cNvSpPr>
            <a:spLocks noGrp="1"/>
          </p:cNvSpPr>
          <p:nvPr>
            <p:ph idx="1"/>
          </p:nvPr>
        </p:nvSpPr>
        <p:spPr>
          <a:xfrm>
            <a:off x="4180201" y="601978"/>
            <a:ext cx="5977021" cy="12903946"/>
          </a:xfrm>
        </p:spPr>
        <p:txBody>
          <a:bodyPr/>
          <a:lstStyle>
            <a:lvl1pPr>
              <a:defRPr sz="5011"/>
            </a:lvl1pPr>
            <a:lvl2pPr>
              <a:defRPr sz="4343"/>
            </a:lvl2pPr>
            <a:lvl3pPr>
              <a:defRPr sz="3786"/>
            </a:lvl3pPr>
            <a:lvl4pPr>
              <a:defRPr sz="3118"/>
            </a:lvl4pPr>
            <a:lvl5pPr>
              <a:defRPr sz="3118"/>
            </a:lvl5pPr>
            <a:lvl6pPr>
              <a:defRPr sz="3118"/>
            </a:lvl6pPr>
            <a:lvl7pPr>
              <a:defRPr sz="3118"/>
            </a:lvl7pPr>
            <a:lvl8pPr>
              <a:defRPr sz="3118"/>
            </a:lvl8pPr>
            <a:lvl9pPr>
              <a:defRPr sz="3118"/>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4" y="3163868"/>
            <a:ext cx="3517533" cy="10342057"/>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62507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10583548"/>
            <a:ext cx="6415088" cy="1249447"/>
          </a:xfrm>
        </p:spPr>
        <p:txBody>
          <a:bodyPr anchor="b"/>
          <a:lstStyle>
            <a:lvl1pPr algn="l">
              <a:defRPr sz="3118" b="1"/>
            </a:lvl1pPr>
          </a:lstStyle>
          <a:p>
            <a:r>
              <a:rPr lang="fr-FR"/>
              <a:t>Cliquez et modifiez le titre</a:t>
            </a:r>
          </a:p>
        </p:txBody>
      </p:sp>
      <p:sp>
        <p:nvSpPr>
          <p:cNvPr id="3" name="Espace réservé pour une image  2"/>
          <p:cNvSpPr>
            <a:spLocks noGrp="1"/>
          </p:cNvSpPr>
          <p:nvPr>
            <p:ph type="pic" idx="1"/>
          </p:nvPr>
        </p:nvSpPr>
        <p:spPr>
          <a:xfrm>
            <a:off x="2095670" y="1350942"/>
            <a:ext cx="6415088" cy="9071610"/>
          </a:xfrm>
        </p:spPr>
        <p:txBody>
          <a:bodyPr/>
          <a:lstStyle>
            <a:lvl1pPr marL="0" indent="0">
              <a:buNone/>
              <a:defRPr sz="5011"/>
            </a:lvl1pPr>
            <a:lvl2pPr marL="712793" indent="0">
              <a:buNone/>
              <a:defRPr sz="4343"/>
            </a:lvl2pPr>
            <a:lvl3pPr marL="1425586" indent="0">
              <a:buNone/>
              <a:defRPr sz="3786"/>
            </a:lvl3pPr>
            <a:lvl4pPr marL="2138379" indent="0">
              <a:buNone/>
              <a:defRPr sz="3118"/>
            </a:lvl4pPr>
            <a:lvl5pPr marL="2851172" indent="0">
              <a:buNone/>
              <a:defRPr sz="3118"/>
            </a:lvl5pPr>
            <a:lvl6pPr marL="3563965" indent="0">
              <a:buNone/>
              <a:defRPr sz="3118"/>
            </a:lvl6pPr>
            <a:lvl7pPr marL="4276759" indent="0">
              <a:buNone/>
              <a:defRPr sz="3118"/>
            </a:lvl7pPr>
            <a:lvl8pPr marL="4989552" indent="0">
              <a:buNone/>
              <a:defRPr sz="3118"/>
            </a:lvl8pPr>
            <a:lvl9pPr marL="5702345" indent="0">
              <a:buNone/>
              <a:defRPr sz="3118"/>
            </a:lvl9pPr>
          </a:lstStyle>
          <a:p>
            <a:endParaRPr lang="fr-FR"/>
          </a:p>
        </p:txBody>
      </p:sp>
      <p:sp>
        <p:nvSpPr>
          <p:cNvPr id="4" name="Espace réservé du texte 3"/>
          <p:cNvSpPr>
            <a:spLocks noGrp="1"/>
          </p:cNvSpPr>
          <p:nvPr>
            <p:ph type="body" sz="half" idx="2"/>
          </p:nvPr>
        </p:nvSpPr>
        <p:spPr>
          <a:xfrm>
            <a:off x="2095670" y="11832995"/>
            <a:ext cx="6415088" cy="1774423"/>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36507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605475"/>
            <a:ext cx="9622632" cy="2519892"/>
          </a:xfrm>
          <a:prstGeom prst="rect">
            <a:avLst/>
          </a:prstGeom>
        </p:spPr>
        <p:txBody>
          <a:bodyPr vert="horz" lIns="128016" tIns="64008" rIns="128016" bIns="64008" rtlCol="0" anchor="ctr">
            <a:normAutofit/>
          </a:bodyPr>
          <a:lstStyle/>
          <a:p>
            <a:r>
              <a:rPr lang="fr-FR"/>
              <a:t>Cliquez et modifiez le titre</a:t>
            </a:r>
          </a:p>
        </p:txBody>
      </p:sp>
      <p:sp>
        <p:nvSpPr>
          <p:cNvPr id="3" name="Espace réservé du texte 2"/>
          <p:cNvSpPr>
            <a:spLocks noGrp="1"/>
          </p:cNvSpPr>
          <p:nvPr>
            <p:ph type="body" idx="1"/>
          </p:nvPr>
        </p:nvSpPr>
        <p:spPr>
          <a:xfrm>
            <a:off x="534591" y="3527849"/>
            <a:ext cx="9622632" cy="9978072"/>
          </a:xfrm>
          <a:prstGeom prst="rect">
            <a:avLst/>
          </a:prstGeom>
        </p:spPr>
        <p:txBody>
          <a:bodyPr vert="horz" lIns="128016" tIns="64008" rIns="128016" bIns="6400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14013398"/>
            <a:ext cx="2494756" cy="804966"/>
          </a:xfrm>
          <a:prstGeom prst="rect">
            <a:avLst/>
          </a:prstGeom>
        </p:spPr>
        <p:txBody>
          <a:bodyPr vert="horz" lIns="128016" tIns="64008" rIns="128016" bIns="64008" rtlCol="0" anchor="ctr"/>
          <a:lstStyle>
            <a:lvl1pPr algn="l">
              <a:defRPr sz="1893">
                <a:solidFill>
                  <a:schemeClr val="tx1">
                    <a:tint val="75000"/>
                  </a:schemeClr>
                </a:solidFill>
              </a:defRPr>
            </a:lvl1p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3"/>
          </p:nvPr>
        </p:nvSpPr>
        <p:spPr>
          <a:xfrm>
            <a:off x="3653036" y="14013398"/>
            <a:ext cx="3385741" cy="804966"/>
          </a:xfrm>
          <a:prstGeom prst="rect">
            <a:avLst/>
          </a:prstGeom>
        </p:spPr>
        <p:txBody>
          <a:bodyPr vert="horz" lIns="128016" tIns="64008" rIns="128016" bIns="64008" rtlCol="0" anchor="ctr"/>
          <a:lstStyle>
            <a:lvl1pPr algn="ctr">
              <a:defRPr sz="1893">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14013398"/>
            <a:ext cx="2494756" cy="804966"/>
          </a:xfrm>
          <a:prstGeom prst="rect">
            <a:avLst/>
          </a:prstGeom>
        </p:spPr>
        <p:txBody>
          <a:bodyPr vert="horz" lIns="128016" tIns="64008" rIns="128016" bIns="64008" rtlCol="0" anchor="ctr"/>
          <a:lstStyle>
            <a:lvl1pPr algn="r">
              <a:defRPr sz="1893">
                <a:solidFill>
                  <a:schemeClr val="tx1">
                    <a:tint val="75000"/>
                  </a:schemeClr>
                </a:solidFill>
              </a:defRPr>
            </a:lvl1pPr>
          </a:lstStyle>
          <a:p>
            <a:fld id="{77836FBD-D4B6-E14D-8A51-FD751997607B}" type="slidenum">
              <a:rPr lang="fr-FR" smtClean="0"/>
              <a:t>‹N°›</a:t>
            </a:fld>
            <a:endParaRPr lang="fr-FR"/>
          </a:p>
        </p:txBody>
      </p:sp>
    </p:spTree>
    <p:extLst>
      <p:ext uri="{BB962C8B-B14F-4D97-AF65-F5344CB8AC3E}">
        <p14:creationId xmlns:p14="http://schemas.microsoft.com/office/powerpoint/2010/main" val="124545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12793" rtl="0" eaLnBrk="1" latinLnBrk="0" hangingPunct="1">
        <a:spcBef>
          <a:spcPct val="0"/>
        </a:spcBef>
        <a:buNone/>
        <a:defRPr sz="6904" kern="1200">
          <a:solidFill>
            <a:schemeClr val="tx1"/>
          </a:solidFill>
          <a:latin typeface="+mj-lt"/>
          <a:ea typeface="+mj-ea"/>
          <a:cs typeface="+mj-cs"/>
        </a:defRPr>
      </a:lvl1pPr>
    </p:titleStyle>
    <p:bodyStyle>
      <a:lvl1pPr marL="534595" indent="-534595" algn="l" defTabSz="712793" rtl="0" eaLnBrk="1" latinLnBrk="0" hangingPunct="1">
        <a:spcBef>
          <a:spcPct val="20000"/>
        </a:spcBef>
        <a:buFont typeface="Arial"/>
        <a:buChar char="•"/>
        <a:defRPr sz="5011"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sz="4343"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sz="3786"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sz="3118" kern="1200">
          <a:solidFill>
            <a:schemeClr val="tx1"/>
          </a:solidFill>
          <a:latin typeface="+mn-lt"/>
          <a:ea typeface="+mn-ea"/>
          <a:cs typeface="+mn-cs"/>
        </a:defRPr>
      </a:lvl9pPr>
    </p:bodyStyle>
    <p:otherStyle>
      <a:defPPr>
        <a:defRPr lang="fr-FR"/>
      </a:defPPr>
      <a:lvl1pPr marL="0" algn="l" defTabSz="712793" rtl="0" eaLnBrk="1" latinLnBrk="0" hangingPunct="1">
        <a:defRPr sz="2784" kern="1200">
          <a:solidFill>
            <a:schemeClr val="tx1"/>
          </a:solidFill>
          <a:latin typeface="+mn-lt"/>
          <a:ea typeface="+mn-ea"/>
          <a:cs typeface="+mn-cs"/>
        </a:defRPr>
      </a:lvl1pPr>
      <a:lvl2pPr marL="712793" algn="l" defTabSz="712793" rtl="0" eaLnBrk="1" latinLnBrk="0" hangingPunct="1">
        <a:defRPr sz="2784" kern="1200">
          <a:solidFill>
            <a:schemeClr val="tx1"/>
          </a:solidFill>
          <a:latin typeface="+mn-lt"/>
          <a:ea typeface="+mn-ea"/>
          <a:cs typeface="+mn-cs"/>
        </a:defRPr>
      </a:lvl2pPr>
      <a:lvl3pPr marL="1425586" algn="l" defTabSz="712793" rtl="0" eaLnBrk="1" latinLnBrk="0" hangingPunct="1">
        <a:defRPr sz="2784" kern="1200">
          <a:solidFill>
            <a:schemeClr val="tx1"/>
          </a:solidFill>
          <a:latin typeface="+mn-lt"/>
          <a:ea typeface="+mn-ea"/>
          <a:cs typeface="+mn-cs"/>
        </a:defRPr>
      </a:lvl3pPr>
      <a:lvl4pPr marL="2138379" algn="l" defTabSz="712793" rtl="0" eaLnBrk="1" latinLnBrk="0" hangingPunct="1">
        <a:defRPr sz="2784" kern="1200">
          <a:solidFill>
            <a:schemeClr val="tx1"/>
          </a:solidFill>
          <a:latin typeface="+mn-lt"/>
          <a:ea typeface="+mn-ea"/>
          <a:cs typeface="+mn-cs"/>
        </a:defRPr>
      </a:lvl4pPr>
      <a:lvl5pPr marL="2851172" algn="l" defTabSz="712793" rtl="0" eaLnBrk="1" latinLnBrk="0" hangingPunct="1">
        <a:defRPr sz="2784" kern="1200">
          <a:solidFill>
            <a:schemeClr val="tx1"/>
          </a:solidFill>
          <a:latin typeface="+mn-lt"/>
          <a:ea typeface="+mn-ea"/>
          <a:cs typeface="+mn-cs"/>
        </a:defRPr>
      </a:lvl5pPr>
      <a:lvl6pPr marL="3563965" algn="l" defTabSz="712793" rtl="0" eaLnBrk="1" latinLnBrk="0" hangingPunct="1">
        <a:defRPr sz="2784" kern="1200">
          <a:solidFill>
            <a:schemeClr val="tx1"/>
          </a:solidFill>
          <a:latin typeface="+mn-lt"/>
          <a:ea typeface="+mn-ea"/>
          <a:cs typeface="+mn-cs"/>
        </a:defRPr>
      </a:lvl6pPr>
      <a:lvl7pPr marL="4276759" algn="l" defTabSz="712793" rtl="0" eaLnBrk="1" latinLnBrk="0" hangingPunct="1">
        <a:defRPr sz="2784" kern="1200">
          <a:solidFill>
            <a:schemeClr val="tx1"/>
          </a:solidFill>
          <a:latin typeface="+mn-lt"/>
          <a:ea typeface="+mn-ea"/>
          <a:cs typeface="+mn-cs"/>
        </a:defRPr>
      </a:lvl7pPr>
      <a:lvl8pPr marL="4989552" algn="l" defTabSz="712793" rtl="0" eaLnBrk="1" latinLnBrk="0" hangingPunct="1">
        <a:defRPr sz="2784" kern="1200">
          <a:solidFill>
            <a:schemeClr val="tx1"/>
          </a:solidFill>
          <a:latin typeface="+mn-lt"/>
          <a:ea typeface="+mn-ea"/>
          <a:cs typeface="+mn-cs"/>
        </a:defRPr>
      </a:lvl8pPr>
      <a:lvl9pPr marL="5702345" algn="l" defTabSz="712793" rtl="0" eaLnBrk="1" latinLnBrk="0" hangingPunct="1">
        <a:defRPr sz="2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rganigramme : Entrée manuelle 11"/>
          <p:cNvSpPr/>
          <p:nvPr/>
        </p:nvSpPr>
        <p:spPr>
          <a:xfrm flipV="1">
            <a:off x="-28286" y="-55607"/>
            <a:ext cx="10748383" cy="728357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7"/>
              <a:gd name="connsiteY0" fmla="*/ 3317 h 10000"/>
              <a:gd name="connsiteX1" fmla="*/ 10017 w 10017"/>
              <a:gd name="connsiteY1" fmla="*/ 0 h 10000"/>
              <a:gd name="connsiteX2" fmla="*/ 10017 w 10017"/>
              <a:gd name="connsiteY2" fmla="*/ 10000 h 10000"/>
              <a:gd name="connsiteX3" fmla="*/ 17 w 10017"/>
              <a:gd name="connsiteY3" fmla="*/ 10000 h 10000"/>
              <a:gd name="connsiteX4" fmla="*/ 0 w 10017"/>
              <a:gd name="connsiteY4" fmla="*/ 3317 h 10000"/>
              <a:gd name="connsiteX0" fmla="*/ 117 w 10001"/>
              <a:gd name="connsiteY0" fmla="*/ 3938 h 10000"/>
              <a:gd name="connsiteX1" fmla="*/ 10001 w 10001"/>
              <a:gd name="connsiteY1" fmla="*/ 0 h 10000"/>
              <a:gd name="connsiteX2" fmla="*/ 10001 w 10001"/>
              <a:gd name="connsiteY2" fmla="*/ 10000 h 10000"/>
              <a:gd name="connsiteX3" fmla="*/ 1 w 10001"/>
              <a:gd name="connsiteY3" fmla="*/ 10000 h 10000"/>
              <a:gd name="connsiteX4" fmla="*/ 117 w 10001"/>
              <a:gd name="connsiteY4" fmla="*/ 3938 h 10000"/>
              <a:gd name="connsiteX0" fmla="*/ 34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34 w 10001"/>
              <a:gd name="connsiteY4" fmla="*/ 3988 h 10000"/>
              <a:gd name="connsiteX0" fmla="*/ 17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17 w 10001"/>
              <a:gd name="connsiteY4" fmla="*/ 3988 h 10000"/>
              <a:gd name="connsiteX0" fmla="*/ 0 w 10034"/>
              <a:gd name="connsiteY0" fmla="*/ 4013 h 10000"/>
              <a:gd name="connsiteX1" fmla="*/ 10034 w 10034"/>
              <a:gd name="connsiteY1" fmla="*/ 0 h 10000"/>
              <a:gd name="connsiteX2" fmla="*/ 10034 w 10034"/>
              <a:gd name="connsiteY2" fmla="*/ 10000 h 10000"/>
              <a:gd name="connsiteX3" fmla="*/ 34 w 10034"/>
              <a:gd name="connsiteY3" fmla="*/ 10000 h 10000"/>
              <a:gd name="connsiteX4" fmla="*/ 0 w 10034"/>
              <a:gd name="connsiteY4" fmla="*/ 4013 h 10000"/>
              <a:gd name="connsiteX0" fmla="*/ 0 w 10034"/>
              <a:gd name="connsiteY0" fmla="*/ 4013 h 10099"/>
              <a:gd name="connsiteX1" fmla="*/ 10034 w 10034"/>
              <a:gd name="connsiteY1" fmla="*/ 0 h 10099"/>
              <a:gd name="connsiteX2" fmla="*/ 10034 w 10034"/>
              <a:gd name="connsiteY2" fmla="*/ 10000 h 10099"/>
              <a:gd name="connsiteX3" fmla="*/ 17 w 10034"/>
              <a:gd name="connsiteY3" fmla="*/ 10099 h 10099"/>
              <a:gd name="connsiteX4" fmla="*/ 0 w 10034"/>
              <a:gd name="connsiteY4" fmla="*/ 4013 h 10099"/>
              <a:gd name="connsiteX0" fmla="*/ 0 w 10034"/>
              <a:gd name="connsiteY0" fmla="*/ 4013 h 10099"/>
              <a:gd name="connsiteX1" fmla="*/ 10034 w 10034"/>
              <a:gd name="connsiteY1" fmla="*/ 0 h 10099"/>
              <a:gd name="connsiteX2" fmla="*/ 10034 w 10034"/>
              <a:gd name="connsiteY2" fmla="*/ 10052 h 10099"/>
              <a:gd name="connsiteX3" fmla="*/ 17 w 10034"/>
              <a:gd name="connsiteY3" fmla="*/ 10099 h 10099"/>
              <a:gd name="connsiteX4" fmla="*/ 0 w 10034"/>
              <a:gd name="connsiteY4" fmla="*/ 4013 h 1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 h="10099">
                <a:moveTo>
                  <a:pt x="0" y="4013"/>
                </a:moveTo>
                <a:lnTo>
                  <a:pt x="10034" y="0"/>
                </a:lnTo>
                <a:lnTo>
                  <a:pt x="10034" y="10052"/>
                </a:lnTo>
                <a:lnTo>
                  <a:pt x="17" y="10099"/>
                </a:lnTo>
                <a:cubicBezTo>
                  <a:pt x="11" y="7871"/>
                  <a:pt x="6" y="6241"/>
                  <a:pt x="0" y="4013"/>
                </a:cubicBezTo>
                <a:close/>
              </a:path>
            </a:pathLst>
          </a:custGeom>
          <a:solidFill>
            <a:srgbClr val="A7BF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7" dirty="0"/>
          </a:p>
        </p:txBody>
      </p:sp>
      <p:cxnSp>
        <p:nvCxnSpPr>
          <p:cNvPr id="10" name="Connecteur droit 9"/>
          <p:cNvCxnSpPr/>
          <p:nvPr/>
        </p:nvCxnSpPr>
        <p:spPr>
          <a:xfrm>
            <a:off x="7537268" y="1934934"/>
            <a:ext cx="2460814"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665938" y="1934934"/>
            <a:ext cx="2460814"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7" name="Sous-titre 2"/>
          <p:cNvSpPr txBox="1">
            <a:spLocks/>
          </p:cNvSpPr>
          <p:nvPr/>
        </p:nvSpPr>
        <p:spPr>
          <a:xfrm>
            <a:off x="-473252" y="13900658"/>
            <a:ext cx="11738366" cy="657062"/>
          </a:xfrm>
          <a:prstGeom prst="rect">
            <a:avLst/>
          </a:prstGeom>
        </p:spPr>
        <p:txBody>
          <a:bodyPr vert="horz" lIns="142558" tIns="71279" rIns="142558" bIns="71279" rtlCol="0">
            <a:noAutofit/>
          </a:bodyPr>
          <a:lstStyle>
            <a:lvl1pPr marL="0" indent="0" algn="ctr" defTabSz="640080" rtl="0" eaLnBrk="1" latinLnBrk="0" hangingPunct="1">
              <a:spcBef>
                <a:spcPct val="20000"/>
              </a:spcBef>
              <a:buFont typeface="Arial"/>
              <a:buNone/>
              <a:defRPr sz="4500" kern="1200">
                <a:solidFill>
                  <a:schemeClr val="tx1">
                    <a:tint val="75000"/>
                  </a:schemeClr>
                </a:solidFill>
                <a:latin typeface="+mn-lt"/>
                <a:ea typeface="+mn-ea"/>
                <a:cs typeface="+mn-cs"/>
              </a:defRPr>
            </a:lvl1pPr>
            <a:lvl2pPr marL="640080" indent="0" algn="ctr" defTabSz="640080" rtl="0" eaLnBrk="1" latinLnBrk="0" hangingPunct="1">
              <a:spcBef>
                <a:spcPct val="20000"/>
              </a:spcBef>
              <a:buFont typeface="Arial"/>
              <a:buNone/>
              <a:defRPr sz="3900" kern="1200">
                <a:solidFill>
                  <a:schemeClr val="tx1">
                    <a:tint val="75000"/>
                  </a:schemeClr>
                </a:solidFill>
                <a:latin typeface="+mn-lt"/>
                <a:ea typeface="+mn-ea"/>
                <a:cs typeface="+mn-cs"/>
              </a:defRPr>
            </a:lvl2pPr>
            <a:lvl3pPr marL="1280160" indent="0" algn="ctr" defTabSz="640080"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202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4pPr>
            <a:lvl5pPr marL="256032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5pPr>
            <a:lvl6pPr marL="320040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6pPr>
            <a:lvl7pPr marL="384048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7pPr>
            <a:lvl8pPr marL="448056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8pPr>
            <a:lvl9pPr marL="51206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9pPr>
          </a:lstStyle>
          <a:p>
            <a:r>
              <a:rPr lang="fr-FR" sz="2673" b="1" baseline="30000" dirty="0" err="1">
                <a:solidFill>
                  <a:srgbClr val="A7BF59"/>
                </a:solidFill>
                <a:latin typeface="Century Gothic"/>
                <a:cs typeface="Century Gothic"/>
              </a:rPr>
              <a:t>Learn</a:t>
            </a:r>
            <a:r>
              <a:rPr lang="fr-FR" sz="2673" b="1" baseline="30000" dirty="0">
                <a:solidFill>
                  <a:srgbClr val="A7BF59"/>
                </a:solidFill>
                <a:latin typeface="Century Gothic"/>
                <a:cs typeface="Century Gothic"/>
              </a:rPr>
              <a:t> more about Rose rosette</a:t>
            </a:r>
            <a:r>
              <a:rPr lang="fr-FR" sz="2673" b="1" i="1" baseline="30000" dirty="0">
                <a:solidFill>
                  <a:srgbClr val="A7BF59"/>
                </a:solidFill>
                <a:latin typeface="Century Gothic"/>
                <a:cs typeface="Century Gothic"/>
              </a:rPr>
              <a:t>: </a:t>
            </a:r>
            <a:r>
              <a:rPr lang="fr-FR" sz="2673" b="1" baseline="30000" dirty="0">
                <a:solidFill>
                  <a:srgbClr val="A7BF59"/>
                </a:solidFill>
                <a:latin typeface="Century Gothic"/>
                <a:cs typeface="Century Gothic"/>
              </a:rPr>
              <a:t>https://gd.eppo.int </a:t>
            </a:r>
          </a:p>
        </p:txBody>
      </p:sp>
      <p:sp>
        <p:nvSpPr>
          <p:cNvPr id="8" name="ZoneTexte 7"/>
          <p:cNvSpPr txBox="1"/>
          <p:nvPr/>
        </p:nvSpPr>
        <p:spPr>
          <a:xfrm>
            <a:off x="1362925" y="7501888"/>
            <a:ext cx="1382284" cy="366575"/>
          </a:xfrm>
          <a:prstGeom prst="rect">
            <a:avLst/>
          </a:prstGeom>
          <a:solidFill>
            <a:srgbClr val="A7BF59"/>
          </a:solidFill>
        </p:spPr>
        <p:txBody>
          <a:bodyPr wrap="square" lIns="120268" rtlCol="0">
            <a:spAutoFit/>
          </a:bodyPr>
          <a:lstStyle/>
          <a:p>
            <a:r>
              <a:rPr lang="fr-FR" sz="1782" b="1" dirty="0" err="1">
                <a:solidFill>
                  <a:srgbClr val="FFFFFF"/>
                </a:solidFill>
                <a:latin typeface="Century Gothic"/>
                <a:cs typeface="Century Gothic"/>
              </a:rPr>
              <a:t>What</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is</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it</a:t>
            </a:r>
            <a:r>
              <a:rPr lang="fr-FR" sz="1782" b="1" dirty="0">
                <a:solidFill>
                  <a:srgbClr val="FFFFFF"/>
                </a:solidFill>
                <a:latin typeface="Century Gothic"/>
                <a:cs typeface="Century Gothic"/>
              </a:rPr>
              <a:t>?</a:t>
            </a:r>
          </a:p>
        </p:txBody>
      </p:sp>
      <p:sp>
        <p:nvSpPr>
          <p:cNvPr id="36" name="ZoneTexte 35"/>
          <p:cNvSpPr txBox="1"/>
          <p:nvPr/>
        </p:nvSpPr>
        <p:spPr>
          <a:xfrm>
            <a:off x="1371407" y="9231702"/>
            <a:ext cx="2521098" cy="366575"/>
          </a:xfrm>
          <a:prstGeom prst="rect">
            <a:avLst/>
          </a:prstGeom>
          <a:solidFill>
            <a:srgbClr val="A7BF59"/>
          </a:solidFill>
        </p:spPr>
        <p:txBody>
          <a:bodyPr wrap="square" lIns="120268" rtlCol="0">
            <a:spAutoFit/>
          </a:bodyPr>
          <a:lstStyle/>
          <a:p>
            <a:r>
              <a:rPr lang="fr-FR" sz="1782" b="1" dirty="0">
                <a:solidFill>
                  <a:srgbClr val="FFFFFF"/>
                </a:solidFill>
                <a:latin typeface="Century Gothic"/>
                <a:cs typeface="Century Gothic"/>
              </a:rPr>
              <a:t>How to </a:t>
            </a:r>
            <a:r>
              <a:rPr lang="fr-FR" sz="1782" b="1" dirty="0" err="1">
                <a:solidFill>
                  <a:srgbClr val="FFFFFF"/>
                </a:solidFill>
                <a:latin typeface="Century Gothic"/>
                <a:cs typeface="Century Gothic"/>
              </a:rPr>
              <a:t>recognize</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it</a:t>
            </a:r>
            <a:r>
              <a:rPr lang="fr-FR" sz="1782" b="1" dirty="0">
                <a:solidFill>
                  <a:srgbClr val="FFFFFF"/>
                </a:solidFill>
                <a:latin typeface="Century Gothic"/>
                <a:cs typeface="Century Gothic"/>
              </a:rPr>
              <a:t>?</a:t>
            </a:r>
          </a:p>
        </p:txBody>
      </p:sp>
      <p:sp>
        <p:nvSpPr>
          <p:cNvPr id="38" name="ZoneTexte 37"/>
          <p:cNvSpPr txBox="1"/>
          <p:nvPr/>
        </p:nvSpPr>
        <p:spPr>
          <a:xfrm>
            <a:off x="-897230" y="33234"/>
            <a:ext cx="12446493" cy="4418662"/>
          </a:xfrm>
          <a:prstGeom prst="rect">
            <a:avLst/>
          </a:prstGeom>
          <a:noFill/>
        </p:spPr>
        <p:txBody>
          <a:bodyPr wrap="square" tIns="681518" rtlCol="0">
            <a:noAutofit/>
          </a:bodyPr>
          <a:lstStyle/>
          <a:p>
            <a:pPr algn="ctr"/>
            <a:r>
              <a:rPr lang="fr-FR" sz="9688" b="1" baseline="30000" dirty="0">
                <a:solidFill>
                  <a:schemeClr val="bg1"/>
                </a:solidFill>
                <a:latin typeface="Century Gothic" panose="020B0502020202020204" pitchFamily="34" charset="0"/>
                <a:ea typeface="+mj-ea"/>
                <a:cs typeface="Century Gothic"/>
              </a:rPr>
              <a:t>CAN YOU HELP US?</a:t>
            </a:r>
          </a:p>
          <a:p>
            <a:pPr algn="ctr"/>
            <a:r>
              <a:rPr lang="fr-FR" sz="5345" b="1" baseline="30000" dirty="0">
                <a:solidFill>
                  <a:schemeClr val="bg1"/>
                </a:solidFill>
                <a:latin typeface="Century Gothic"/>
                <a:cs typeface="Century Gothic"/>
              </a:rPr>
              <a:t>Rose rosette virus</a:t>
            </a:r>
          </a:p>
          <a:p>
            <a:pPr algn="ctr"/>
            <a:r>
              <a:rPr lang="fr-FR" sz="3118" b="1" baseline="30000" dirty="0">
                <a:solidFill>
                  <a:schemeClr val="bg1"/>
                </a:solidFill>
                <a:latin typeface="Century Gothic"/>
                <a:cs typeface="Century Gothic"/>
              </a:rPr>
              <a:t>A </a:t>
            </a:r>
            <a:r>
              <a:rPr lang="fr-FR" sz="3118" b="1" baseline="30000" dirty="0" err="1">
                <a:solidFill>
                  <a:schemeClr val="bg1"/>
                </a:solidFill>
                <a:latin typeface="Century Gothic"/>
                <a:cs typeface="Century Gothic"/>
              </a:rPr>
              <a:t>threat</a:t>
            </a:r>
            <a:r>
              <a:rPr lang="fr-FR" sz="3118" b="1" baseline="30000" dirty="0">
                <a:solidFill>
                  <a:schemeClr val="bg1"/>
                </a:solidFill>
                <a:latin typeface="Century Gothic"/>
                <a:cs typeface="Century Gothic"/>
              </a:rPr>
              <a:t> to roses</a:t>
            </a:r>
          </a:p>
        </p:txBody>
      </p:sp>
      <p:grpSp>
        <p:nvGrpSpPr>
          <p:cNvPr id="42" name="Groupe 41"/>
          <p:cNvGrpSpPr/>
          <p:nvPr/>
        </p:nvGrpSpPr>
        <p:grpSpPr>
          <a:xfrm>
            <a:off x="1446249" y="12378048"/>
            <a:ext cx="1772308" cy="653438"/>
            <a:chOff x="1568956" y="9703316"/>
            <a:chExt cx="1591525" cy="586784"/>
          </a:xfrm>
        </p:grpSpPr>
        <p:grpSp>
          <p:nvGrpSpPr>
            <p:cNvPr id="28" name="Groupe 27"/>
            <p:cNvGrpSpPr/>
            <p:nvPr/>
          </p:nvGrpSpPr>
          <p:grpSpPr>
            <a:xfrm>
              <a:off x="1568956" y="9703316"/>
              <a:ext cx="1591525" cy="586784"/>
              <a:chOff x="1568956" y="9703316"/>
              <a:chExt cx="1591525" cy="586784"/>
            </a:xfrm>
          </p:grpSpPr>
          <p:sp>
            <p:nvSpPr>
              <p:cNvPr id="19" name="Ellipse 18"/>
              <p:cNvSpPr/>
              <p:nvPr/>
            </p:nvSpPr>
            <p:spPr>
              <a:xfrm>
                <a:off x="1568956" y="9794184"/>
                <a:ext cx="495916" cy="495916"/>
              </a:xfrm>
              <a:prstGeom prst="ellipse">
                <a:avLst/>
              </a:prstGeom>
              <a:solidFill>
                <a:srgbClr val="A7BF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7"/>
              </a:p>
            </p:txBody>
          </p:sp>
          <p:sp>
            <p:nvSpPr>
              <p:cNvPr id="20" name="ZoneTexte 19"/>
              <p:cNvSpPr txBox="1"/>
              <p:nvPr/>
            </p:nvSpPr>
            <p:spPr>
              <a:xfrm>
                <a:off x="1898263" y="9703316"/>
                <a:ext cx="1262218" cy="298377"/>
              </a:xfrm>
              <a:prstGeom prst="rect">
                <a:avLst/>
              </a:prstGeom>
              <a:solidFill>
                <a:srgbClr val="A7BF59"/>
              </a:solidFill>
            </p:spPr>
            <p:txBody>
              <a:bodyPr wrap="square" rtlCol="0">
                <a:spAutoFit/>
              </a:bodyPr>
              <a:lstStyle/>
              <a:p>
                <a:r>
                  <a:rPr lang="fr-FR" sz="1559" b="1" dirty="0">
                    <a:solidFill>
                      <a:srgbClr val="FFFFFF"/>
                    </a:solidFill>
                    <a:latin typeface="Century Gothic"/>
                    <a:cs typeface="Century Gothic"/>
                  </a:rPr>
                  <a:t>Contact us!</a:t>
                </a:r>
              </a:p>
            </p:txBody>
          </p:sp>
        </p:grpSp>
        <p:pic>
          <p:nvPicPr>
            <p:cNvPr id="41" name="Image 40"/>
            <p:cNvPicPr>
              <a:picLocks noChangeAspect="1"/>
            </p:cNvPicPr>
            <p:nvPr/>
          </p:nvPicPr>
          <p:blipFill>
            <a:blip r:embed="rId2"/>
            <a:stretch>
              <a:fillRect/>
            </a:stretch>
          </p:blipFill>
          <p:spPr>
            <a:xfrm>
              <a:off x="1660620" y="9901001"/>
              <a:ext cx="308650" cy="309042"/>
            </a:xfrm>
            <a:prstGeom prst="rect">
              <a:avLst/>
            </a:prstGeom>
          </p:spPr>
        </p:pic>
      </p:grpSp>
      <p:cxnSp>
        <p:nvCxnSpPr>
          <p:cNvPr id="48" name="Connecteur droit avec flèche 47"/>
          <p:cNvCxnSpPr/>
          <p:nvPr/>
        </p:nvCxnSpPr>
        <p:spPr>
          <a:xfrm flipV="1">
            <a:off x="5051407" y="9789887"/>
            <a:ext cx="702990" cy="276788"/>
          </a:xfrm>
          <a:prstGeom prst="straightConnector1">
            <a:avLst/>
          </a:prstGeom>
          <a:ln w="41275">
            <a:headEnd type="triangl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6" name="Connecteur droit avec flèche 55"/>
          <p:cNvCxnSpPr/>
          <p:nvPr/>
        </p:nvCxnSpPr>
        <p:spPr>
          <a:xfrm flipV="1">
            <a:off x="5577179" y="9803227"/>
            <a:ext cx="155010" cy="373267"/>
          </a:xfrm>
          <a:prstGeom prst="straightConnector1">
            <a:avLst/>
          </a:prstGeom>
          <a:ln w="41275">
            <a:headEnd type="triangle" w="med" len="med"/>
            <a:tailEnd type="none" w="med" len="med"/>
          </a:ln>
        </p:spPr>
        <p:style>
          <a:lnRef idx="2">
            <a:schemeClr val="accent2"/>
          </a:lnRef>
          <a:fillRef idx="0">
            <a:schemeClr val="accent2"/>
          </a:fillRef>
          <a:effectRef idx="1">
            <a:schemeClr val="accent2"/>
          </a:effectRef>
          <a:fontRef idx="minor">
            <a:schemeClr val="tx1"/>
          </a:fontRef>
        </p:style>
      </p:cxnSp>
      <p:pic>
        <p:nvPicPr>
          <p:cNvPr id="25" name="Image 24" descr="logo epp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6717" y="12455967"/>
            <a:ext cx="822236" cy="859610"/>
          </a:xfrm>
          <a:prstGeom prst="rect">
            <a:avLst/>
          </a:prstGeom>
        </p:spPr>
      </p:pic>
      <p:sp>
        <p:nvSpPr>
          <p:cNvPr id="33" name="ZoneTexte 32"/>
          <p:cNvSpPr txBox="1"/>
          <p:nvPr/>
        </p:nvSpPr>
        <p:spPr>
          <a:xfrm>
            <a:off x="0" y="14709662"/>
            <a:ext cx="10691814" cy="412590"/>
          </a:xfrm>
          <a:prstGeom prst="rect">
            <a:avLst/>
          </a:prstGeom>
          <a:noFill/>
        </p:spPr>
        <p:txBody>
          <a:bodyPr wrap="square" bIns="180000" rtlCol="0">
            <a:spAutoFit/>
          </a:bodyPr>
          <a:lstStyle/>
          <a:p>
            <a:pPr algn="ctr"/>
            <a:r>
              <a:rPr lang="en-GB" sz="1200" dirty="0"/>
              <a:t>This poster has been prepared in collaboration with EPPO (www.eppo.int) </a:t>
            </a:r>
          </a:p>
        </p:txBody>
      </p:sp>
      <p:sp>
        <p:nvSpPr>
          <p:cNvPr id="34" name="ZoneTexte 33"/>
          <p:cNvSpPr txBox="1"/>
          <p:nvPr/>
        </p:nvSpPr>
        <p:spPr>
          <a:xfrm>
            <a:off x="2024432" y="12769624"/>
            <a:ext cx="5483201" cy="400110"/>
          </a:xfrm>
          <a:prstGeom prst="rect">
            <a:avLst/>
          </a:prstGeom>
          <a:noFill/>
        </p:spPr>
        <p:txBody>
          <a:bodyPr wrap="square" rtlCol="0">
            <a:spAutoFit/>
          </a:bodyPr>
          <a:lstStyle/>
          <a:p>
            <a:r>
              <a:rPr lang="en-GB" sz="2000" dirty="0"/>
              <a:t>Your contact details, logos, links, QR codes …</a:t>
            </a:r>
          </a:p>
        </p:txBody>
      </p:sp>
      <p:sp>
        <p:nvSpPr>
          <p:cNvPr id="2" name="ZoneTexte 1"/>
          <p:cNvSpPr txBox="1"/>
          <p:nvPr/>
        </p:nvSpPr>
        <p:spPr>
          <a:xfrm>
            <a:off x="1362925" y="7889350"/>
            <a:ext cx="8382874" cy="954107"/>
          </a:xfrm>
          <a:prstGeom prst="rect">
            <a:avLst/>
          </a:prstGeom>
          <a:noFill/>
        </p:spPr>
        <p:txBody>
          <a:bodyPr wrap="square" rtlCol="0">
            <a:spAutoFit/>
          </a:bodyPr>
          <a:lstStyle/>
          <a:p>
            <a:pPr algn="just"/>
            <a:r>
              <a:rPr lang="en-GB" sz="1400" dirty="0"/>
              <a:t>Rose rosette disease is caused by a virus (</a:t>
            </a:r>
            <a:r>
              <a:rPr lang="en-GB" sz="1400" i="1" dirty="0"/>
              <a:t>Rose rosette virus</a:t>
            </a:r>
            <a:r>
              <a:rPr lang="en-GB" sz="1400" dirty="0"/>
              <a:t>) transmitted by a tiny </a:t>
            </a:r>
            <a:r>
              <a:rPr lang="en-GB" sz="1400" dirty="0" err="1"/>
              <a:t>eriophyoid</a:t>
            </a:r>
            <a:r>
              <a:rPr lang="en-GB" sz="1400" dirty="0"/>
              <a:t> mite (</a:t>
            </a:r>
            <a:r>
              <a:rPr lang="en-GB" sz="1400" i="1" dirty="0" err="1"/>
              <a:t>Phyllocoptes</a:t>
            </a:r>
            <a:r>
              <a:rPr lang="en-GB" sz="1400" i="1" dirty="0"/>
              <a:t> </a:t>
            </a:r>
            <a:r>
              <a:rPr lang="en-GB" sz="1400" i="1" dirty="0" err="1"/>
              <a:t>fructiphilus</a:t>
            </a:r>
            <a:r>
              <a:rPr lang="en-GB" sz="1400" dirty="0"/>
              <a:t>). It originates in the USA where it has high economic and social impact. </a:t>
            </a:r>
            <a:r>
              <a:rPr lang="en-US" sz="1400" dirty="0"/>
              <a:t>All species and cultivars of Rosa are susceptible to the virus and its vector, both in commercial production and in the wild. Infected plants lose their aesthetic value and gradually display a general decline leading to plant death,</a:t>
            </a:r>
            <a:endParaRPr lang="en-GB" sz="1400" dirty="0"/>
          </a:p>
        </p:txBody>
      </p:sp>
      <p:sp>
        <p:nvSpPr>
          <p:cNvPr id="3" name="ZoneTexte 2"/>
          <p:cNvSpPr txBox="1"/>
          <p:nvPr/>
        </p:nvSpPr>
        <p:spPr>
          <a:xfrm>
            <a:off x="6808614" y="9762535"/>
            <a:ext cx="2937183" cy="1815882"/>
          </a:xfrm>
          <a:prstGeom prst="rect">
            <a:avLst/>
          </a:prstGeom>
          <a:noFill/>
        </p:spPr>
        <p:txBody>
          <a:bodyPr wrap="square" rtlCol="0">
            <a:spAutoFit/>
          </a:bodyPr>
          <a:lstStyle/>
          <a:p>
            <a:pPr algn="just"/>
            <a:r>
              <a:rPr lang="en-US" sz="1400" dirty="0"/>
              <a:t>Symptoms of rose rosette include unusual reddening and distortion of leaves, rapid shoot elongation, red shoots, witches’ broom, excessive thorn production, dieback, reduced flowering and flower malformation</a:t>
            </a:r>
          </a:p>
          <a:p>
            <a:pPr algn="just"/>
            <a:r>
              <a:rPr lang="en-US" sz="1400" dirty="0"/>
              <a:t>The mite vector (0.1 mm long) cannot be seen with the naked eye.</a:t>
            </a:r>
            <a:endParaRPr lang="en-GB" sz="1400" dirty="0"/>
          </a:p>
        </p:txBody>
      </p:sp>
      <p:pic>
        <p:nvPicPr>
          <p:cNvPr id="24" name="Image 23">
            <a:extLst>
              <a:ext uri="{FF2B5EF4-FFF2-40B4-BE49-F238E27FC236}">
                <a16:creationId xmlns:a16="http://schemas.microsoft.com/office/drawing/2014/main" id="{352CDE2D-3B6E-423C-A113-74A1AFCD8503}"/>
              </a:ext>
            </a:extLst>
          </p:cNvPr>
          <p:cNvPicPr>
            <a:picLocks noChangeAspect="1"/>
          </p:cNvPicPr>
          <p:nvPr/>
        </p:nvPicPr>
        <p:blipFill>
          <a:blip r:embed="rId4"/>
          <a:stretch>
            <a:fillRect/>
          </a:stretch>
        </p:blipFill>
        <p:spPr>
          <a:xfrm>
            <a:off x="2552130" y="2643603"/>
            <a:ext cx="5923411" cy="4442559"/>
          </a:xfrm>
          <a:prstGeom prst="rect">
            <a:avLst/>
          </a:prstGeom>
          <a:ln w="34925">
            <a:solidFill>
              <a:schemeClr val="bg1"/>
            </a:solidFill>
          </a:ln>
        </p:spPr>
      </p:pic>
      <p:pic>
        <p:nvPicPr>
          <p:cNvPr id="26" name="Image 25">
            <a:extLst>
              <a:ext uri="{FF2B5EF4-FFF2-40B4-BE49-F238E27FC236}">
                <a16:creationId xmlns:a16="http://schemas.microsoft.com/office/drawing/2014/main" id="{9FEED5AD-6A04-4F0A-AB4B-7B02DB3F1437}"/>
              </a:ext>
            </a:extLst>
          </p:cNvPr>
          <p:cNvPicPr>
            <a:picLocks noChangeAspect="1"/>
          </p:cNvPicPr>
          <p:nvPr/>
        </p:nvPicPr>
        <p:blipFill>
          <a:blip r:embed="rId5"/>
          <a:stretch>
            <a:fillRect/>
          </a:stretch>
        </p:blipFill>
        <p:spPr>
          <a:xfrm>
            <a:off x="1494555" y="9724908"/>
            <a:ext cx="2521097" cy="1890823"/>
          </a:xfrm>
          <a:prstGeom prst="rect">
            <a:avLst/>
          </a:prstGeom>
        </p:spPr>
      </p:pic>
      <p:pic>
        <p:nvPicPr>
          <p:cNvPr id="29" name="Image 28">
            <a:extLst>
              <a:ext uri="{FF2B5EF4-FFF2-40B4-BE49-F238E27FC236}">
                <a16:creationId xmlns:a16="http://schemas.microsoft.com/office/drawing/2014/main" id="{EEDB7A04-0014-43AE-BA66-61B32C6FE4DC}"/>
              </a:ext>
            </a:extLst>
          </p:cNvPr>
          <p:cNvPicPr>
            <a:picLocks noChangeAspect="1"/>
          </p:cNvPicPr>
          <p:nvPr/>
        </p:nvPicPr>
        <p:blipFill>
          <a:blip r:embed="rId6"/>
          <a:stretch>
            <a:fillRect/>
          </a:stretch>
        </p:blipFill>
        <p:spPr>
          <a:xfrm>
            <a:off x="4169525" y="9749921"/>
            <a:ext cx="2519764" cy="1888623"/>
          </a:xfrm>
          <a:prstGeom prst="rect">
            <a:avLst/>
          </a:prstGeom>
        </p:spPr>
      </p:pic>
      <p:sp>
        <p:nvSpPr>
          <p:cNvPr id="4" name="Rectangle 3">
            <a:extLst>
              <a:ext uri="{FF2B5EF4-FFF2-40B4-BE49-F238E27FC236}">
                <a16:creationId xmlns:a16="http://schemas.microsoft.com/office/drawing/2014/main" id="{B271B7E6-6509-4016-AE60-283F3B9B7017}"/>
              </a:ext>
            </a:extLst>
          </p:cNvPr>
          <p:cNvSpPr/>
          <p:nvPr/>
        </p:nvSpPr>
        <p:spPr>
          <a:xfrm>
            <a:off x="2483890" y="7092962"/>
            <a:ext cx="5923411" cy="230832"/>
          </a:xfrm>
          <a:prstGeom prst="rect">
            <a:avLst/>
          </a:prstGeom>
        </p:spPr>
        <p:txBody>
          <a:bodyPr wrap="square">
            <a:spAutoFit/>
          </a:bodyPr>
          <a:lstStyle/>
          <a:p>
            <a:r>
              <a:rPr lang="fr-FR" sz="900" dirty="0"/>
              <a:t>Image: Patrick Di Bello, Oregon State </a:t>
            </a:r>
            <a:r>
              <a:rPr lang="fr-FR" sz="900" dirty="0" err="1"/>
              <a:t>University</a:t>
            </a:r>
            <a:r>
              <a:rPr lang="fr-FR" sz="900" dirty="0"/>
              <a:t> (US). EPPO Global </a:t>
            </a:r>
            <a:r>
              <a:rPr lang="fr-FR" sz="900" dirty="0" err="1"/>
              <a:t>database</a:t>
            </a:r>
            <a:r>
              <a:rPr lang="fr-FR" sz="900" dirty="0"/>
              <a:t>, https:\\gd.eppo.int</a:t>
            </a:r>
          </a:p>
        </p:txBody>
      </p:sp>
      <p:sp>
        <p:nvSpPr>
          <p:cNvPr id="30" name="Rectangle 29">
            <a:extLst>
              <a:ext uri="{FF2B5EF4-FFF2-40B4-BE49-F238E27FC236}">
                <a16:creationId xmlns:a16="http://schemas.microsoft.com/office/drawing/2014/main" id="{2571CE01-FA70-4D8E-B1D2-5D0B01A62086}"/>
              </a:ext>
            </a:extLst>
          </p:cNvPr>
          <p:cNvSpPr/>
          <p:nvPr/>
        </p:nvSpPr>
        <p:spPr>
          <a:xfrm>
            <a:off x="1449701" y="11626689"/>
            <a:ext cx="5923411" cy="261610"/>
          </a:xfrm>
          <a:prstGeom prst="rect">
            <a:avLst/>
          </a:prstGeom>
        </p:spPr>
        <p:txBody>
          <a:bodyPr wrap="square">
            <a:spAutoFit/>
          </a:bodyPr>
          <a:lstStyle/>
          <a:p>
            <a:r>
              <a:rPr lang="fr-FR" sz="1100" dirty="0"/>
              <a:t>Image: Patrick Di Bello, Oregon State </a:t>
            </a:r>
            <a:r>
              <a:rPr lang="fr-FR" sz="1100" dirty="0" err="1"/>
              <a:t>University</a:t>
            </a:r>
            <a:r>
              <a:rPr lang="fr-FR" sz="1100" dirty="0"/>
              <a:t> (US). EPPO Global </a:t>
            </a:r>
            <a:r>
              <a:rPr lang="fr-FR" sz="1100" dirty="0" err="1"/>
              <a:t>database</a:t>
            </a:r>
            <a:r>
              <a:rPr lang="fr-FR" sz="1100" dirty="0"/>
              <a:t>, https:\\gd.eppo.int</a:t>
            </a:r>
            <a:endParaRPr lang="fr-FR" dirty="0"/>
          </a:p>
        </p:txBody>
      </p:sp>
    </p:spTree>
    <p:extLst>
      <p:ext uri="{BB962C8B-B14F-4D97-AF65-F5344CB8AC3E}">
        <p14:creationId xmlns:p14="http://schemas.microsoft.com/office/powerpoint/2010/main" val="332509810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238</Words>
  <Application>Microsoft Office PowerPoint</Application>
  <PresentationFormat>Personnalisé</PresentationFormat>
  <Paragraphs>14</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Century Gothic</vt:lpstr>
      <vt:lpstr>Thème Office</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112</cp:revision>
  <cp:lastPrinted>2017-06-01T13:06:56Z</cp:lastPrinted>
  <dcterms:created xsi:type="dcterms:W3CDTF">2016-07-12T13:11:24Z</dcterms:created>
  <dcterms:modified xsi:type="dcterms:W3CDTF">2018-09-12T15:18:26Z</dcterms:modified>
</cp:coreProperties>
</file>