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3" r:id="rId2"/>
  </p:sldIdLst>
  <p:sldSz cx="10691813" cy="15119350"/>
  <p:notesSz cx="6810375" cy="9942513"/>
  <p:defaultTextStyle>
    <a:defPPr>
      <a:defRPr lang="fr-FR"/>
    </a:defPPr>
    <a:lvl1pPr marL="0" algn="l" defTabSz="73730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1pPr>
    <a:lvl2pPr marL="737300" algn="l" defTabSz="73730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2pPr>
    <a:lvl3pPr marL="1474599" algn="l" defTabSz="73730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3pPr>
    <a:lvl4pPr marL="2211901" algn="l" defTabSz="73730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4pPr>
    <a:lvl5pPr marL="2949201" algn="l" defTabSz="73730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5pPr>
    <a:lvl6pPr marL="3686499" algn="l" defTabSz="73730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6pPr>
    <a:lvl7pPr marL="4423799" algn="l" defTabSz="73730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7pPr>
    <a:lvl8pPr marL="5161099" algn="l" defTabSz="73730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8pPr>
    <a:lvl9pPr marL="5898398" algn="l" defTabSz="73730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4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5743"/>
    <a:srgbClr val="A7BF59"/>
    <a:srgbClr val="FFFFFF"/>
    <a:srgbClr val="B6E01A"/>
    <a:srgbClr val="9FEE00"/>
    <a:srgbClr val="B4C971"/>
    <a:srgbClr val="99FF66"/>
    <a:srgbClr val="8FF1B4"/>
    <a:srgbClr val="D53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2" autoAdjust="0"/>
    <p:restoredTop sz="96224" autoAdjust="0"/>
  </p:normalViewPr>
  <p:slideViewPr>
    <p:cSldViewPr snapToGrid="0" snapToObjects="1">
      <p:cViewPr varScale="1">
        <p:scale>
          <a:sx n="49" d="100"/>
          <a:sy n="49" d="100"/>
        </p:scale>
        <p:origin x="2466" y="66"/>
      </p:cViewPr>
      <p:guideLst>
        <p:guide orient="horz" pos="4762"/>
        <p:guide pos="341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7DD87-8EC8-46E7-B8A7-A35E0058317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1243013"/>
            <a:ext cx="23717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638C6-A45D-4101-8B4B-063E15972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139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53284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1pPr>
    <a:lvl2pPr marL="526643" algn="l" defTabSz="1053284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2pPr>
    <a:lvl3pPr marL="1053284" algn="l" defTabSz="1053284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3pPr>
    <a:lvl4pPr marL="1579928" algn="l" defTabSz="1053284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4pPr>
    <a:lvl5pPr marL="2106571" algn="l" defTabSz="1053284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5pPr>
    <a:lvl6pPr marL="2633214" algn="l" defTabSz="1053284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6pPr>
    <a:lvl7pPr marL="3159857" algn="l" defTabSz="1053284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7pPr>
    <a:lvl8pPr marL="3686499" algn="l" defTabSz="1053284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8pPr>
    <a:lvl9pPr marL="4213142" algn="l" defTabSz="1053284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19325" y="1243013"/>
            <a:ext cx="2371725" cy="33559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638C6-A45D-4101-8B4B-063E15972C2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46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886" y="4696802"/>
            <a:ext cx="9088041" cy="3240861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772" y="8567632"/>
            <a:ext cx="7484269" cy="38638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12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25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38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51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6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76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89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02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ED3-F1D1-944E-A71A-C7976CB2ADF2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6FBD-D4B6-E14D-8A51-FD7519976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791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ED3-F1D1-944E-A71A-C7976CB2ADF2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6FBD-D4B6-E14D-8A51-FD7519976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02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1564" y="605476"/>
            <a:ext cx="2405658" cy="12900446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593" y="605476"/>
            <a:ext cx="7038777" cy="1290044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ED3-F1D1-944E-A71A-C7976CB2ADF2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6FBD-D4B6-E14D-8A51-FD7519976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64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ED3-F1D1-944E-A71A-C7976CB2ADF2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6FBD-D4B6-E14D-8A51-FD7519976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97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580" y="9715583"/>
            <a:ext cx="9088041" cy="3002871"/>
          </a:xfrm>
        </p:spPr>
        <p:txBody>
          <a:bodyPr anchor="t"/>
          <a:lstStyle>
            <a:lvl1pPr algn="l">
              <a:defRPr sz="6236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580" y="6408229"/>
            <a:ext cx="9088041" cy="3307357"/>
          </a:xfrm>
        </p:spPr>
        <p:txBody>
          <a:bodyPr anchor="b"/>
          <a:lstStyle>
            <a:lvl1pPr marL="0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1pPr>
            <a:lvl2pPr marL="712793" indent="0">
              <a:buNone/>
              <a:defRPr sz="2784">
                <a:solidFill>
                  <a:schemeClr val="tx1">
                    <a:tint val="75000"/>
                  </a:schemeClr>
                </a:solidFill>
              </a:defRPr>
            </a:lvl2pPr>
            <a:lvl3pPr marL="1425586" indent="0">
              <a:buNone/>
              <a:defRPr sz="2450">
                <a:solidFill>
                  <a:schemeClr val="tx1">
                    <a:tint val="75000"/>
                  </a:schemeClr>
                </a:solidFill>
              </a:defRPr>
            </a:lvl3pPr>
            <a:lvl4pPr marL="2138379" indent="0">
              <a:buNone/>
              <a:defRPr sz="2227">
                <a:solidFill>
                  <a:schemeClr val="tx1">
                    <a:tint val="75000"/>
                  </a:schemeClr>
                </a:solidFill>
              </a:defRPr>
            </a:lvl4pPr>
            <a:lvl5pPr marL="2851172" indent="0">
              <a:buNone/>
              <a:defRPr sz="2227">
                <a:solidFill>
                  <a:schemeClr val="tx1">
                    <a:tint val="75000"/>
                  </a:schemeClr>
                </a:solidFill>
              </a:defRPr>
            </a:lvl5pPr>
            <a:lvl6pPr marL="3563965" indent="0">
              <a:buNone/>
              <a:defRPr sz="2227">
                <a:solidFill>
                  <a:schemeClr val="tx1">
                    <a:tint val="75000"/>
                  </a:schemeClr>
                </a:solidFill>
              </a:defRPr>
            </a:lvl6pPr>
            <a:lvl7pPr marL="4276759" indent="0">
              <a:buNone/>
              <a:defRPr sz="2227">
                <a:solidFill>
                  <a:schemeClr val="tx1">
                    <a:tint val="75000"/>
                  </a:schemeClr>
                </a:solidFill>
              </a:defRPr>
            </a:lvl7pPr>
            <a:lvl8pPr marL="4989552" indent="0">
              <a:buNone/>
              <a:defRPr sz="2227">
                <a:solidFill>
                  <a:schemeClr val="tx1">
                    <a:tint val="75000"/>
                  </a:schemeClr>
                </a:solidFill>
              </a:defRPr>
            </a:lvl8pPr>
            <a:lvl9pPr marL="5702345" indent="0">
              <a:buNone/>
              <a:defRPr sz="22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ED3-F1D1-944E-A71A-C7976CB2ADF2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6FBD-D4B6-E14D-8A51-FD7519976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24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592" y="3527849"/>
            <a:ext cx="4722217" cy="9978072"/>
          </a:xfrm>
        </p:spPr>
        <p:txBody>
          <a:bodyPr/>
          <a:lstStyle>
            <a:lvl1pPr>
              <a:defRPr sz="4343"/>
            </a:lvl1pPr>
            <a:lvl2pPr>
              <a:defRPr sz="3786"/>
            </a:lvl2pPr>
            <a:lvl3pPr>
              <a:defRPr sz="3118"/>
            </a:lvl3pPr>
            <a:lvl4pPr>
              <a:defRPr sz="2784"/>
            </a:lvl4pPr>
            <a:lvl5pPr>
              <a:defRPr sz="2784"/>
            </a:lvl5pPr>
            <a:lvl6pPr>
              <a:defRPr sz="2784"/>
            </a:lvl6pPr>
            <a:lvl7pPr>
              <a:defRPr sz="2784"/>
            </a:lvl7pPr>
            <a:lvl8pPr>
              <a:defRPr sz="2784"/>
            </a:lvl8pPr>
            <a:lvl9pPr>
              <a:defRPr sz="278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5005" y="3527849"/>
            <a:ext cx="4722217" cy="9978072"/>
          </a:xfrm>
        </p:spPr>
        <p:txBody>
          <a:bodyPr/>
          <a:lstStyle>
            <a:lvl1pPr>
              <a:defRPr sz="4343"/>
            </a:lvl1pPr>
            <a:lvl2pPr>
              <a:defRPr sz="3786"/>
            </a:lvl2pPr>
            <a:lvl3pPr>
              <a:defRPr sz="3118"/>
            </a:lvl3pPr>
            <a:lvl4pPr>
              <a:defRPr sz="2784"/>
            </a:lvl4pPr>
            <a:lvl5pPr>
              <a:defRPr sz="2784"/>
            </a:lvl5pPr>
            <a:lvl6pPr>
              <a:defRPr sz="2784"/>
            </a:lvl6pPr>
            <a:lvl7pPr>
              <a:defRPr sz="2784"/>
            </a:lvl7pPr>
            <a:lvl8pPr>
              <a:defRPr sz="2784"/>
            </a:lvl8pPr>
            <a:lvl9pPr>
              <a:defRPr sz="278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ED3-F1D1-944E-A71A-C7976CB2ADF2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6FBD-D4B6-E14D-8A51-FD7519976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31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591" y="3384355"/>
            <a:ext cx="4724074" cy="1410438"/>
          </a:xfrm>
        </p:spPr>
        <p:txBody>
          <a:bodyPr anchor="b"/>
          <a:lstStyle>
            <a:lvl1pPr marL="0" indent="0">
              <a:buNone/>
              <a:defRPr sz="3786" b="1"/>
            </a:lvl1pPr>
            <a:lvl2pPr marL="712793" indent="0">
              <a:buNone/>
              <a:defRPr sz="3118" b="1"/>
            </a:lvl2pPr>
            <a:lvl3pPr marL="1425586" indent="0">
              <a:buNone/>
              <a:defRPr sz="2784" b="1"/>
            </a:lvl3pPr>
            <a:lvl4pPr marL="2138379" indent="0">
              <a:buNone/>
              <a:defRPr sz="2450" b="1"/>
            </a:lvl4pPr>
            <a:lvl5pPr marL="2851172" indent="0">
              <a:buNone/>
              <a:defRPr sz="2450" b="1"/>
            </a:lvl5pPr>
            <a:lvl6pPr marL="3563965" indent="0">
              <a:buNone/>
              <a:defRPr sz="2450" b="1"/>
            </a:lvl6pPr>
            <a:lvl7pPr marL="4276759" indent="0">
              <a:buNone/>
              <a:defRPr sz="2450" b="1"/>
            </a:lvl7pPr>
            <a:lvl8pPr marL="4989552" indent="0">
              <a:buNone/>
              <a:defRPr sz="2450" b="1"/>
            </a:lvl8pPr>
            <a:lvl9pPr marL="5702345" indent="0">
              <a:buNone/>
              <a:defRPr sz="245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591" y="4794793"/>
            <a:ext cx="4724074" cy="8711127"/>
          </a:xfrm>
        </p:spPr>
        <p:txBody>
          <a:bodyPr/>
          <a:lstStyle>
            <a:lvl1pPr>
              <a:defRPr sz="3786"/>
            </a:lvl1pPr>
            <a:lvl2pPr>
              <a:defRPr sz="3118"/>
            </a:lvl2pPr>
            <a:lvl3pPr>
              <a:defRPr sz="2784"/>
            </a:lvl3pPr>
            <a:lvl4pPr>
              <a:defRPr sz="2450"/>
            </a:lvl4pPr>
            <a:lvl5pPr>
              <a:defRPr sz="2450"/>
            </a:lvl5pPr>
            <a:lvl6pPr>
              <a:defRPr sz="2450"/>
            </a:lvl6pPr>
            <a:lvl7pPr>
              <a:defRPr sz="2450"/>
            </a:lvl7pPr>
            <a:lvl8pPr>
              <a:defRPr sz="2450"/>
            </a:lvl8pPr>
            <a:lvl9pPr>
              <a:defRPr sz="24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1293" y="3384355"/>
            <a:ext cx="4725930" cy="1410438"/>
          </a:xfrm>
        </p:spPr>
        <p:txBody>
          <a:bodyPr anchor="b"/>
          <a:lstStyle>
            <a:lvl1pPr marL="0" indent="0">
              <a:buNone/>
              <a:defRPr sz="3786" b="1"/>
            </a:lvl1pPr>
            <a:lvl2pPr marL="712793" indent="0">
              <a:buNone/>
              <a:defRPr sz="3118" b="1"/>
            </a:lvl2pPr>
            <a:lvl3pPr marL="1425586" indent="0">
              <a:buNone/>
              <a:defRPr sz="2784" b="1"/>
            </a:lvl3pPr>
            <a:lvl4pPr marL="2138379" indent="0">
              <a:buNone/>
              <a:defRPr sz="2450" b="1"/>
            </a:lvl4pPr>
            <a:lvl5pPr marL="2851172" indent="0">
              <a:buNone/>
              <a:defRPr sz="2450" b="1"/>
            </a:lvl5pPr>
            <a:lvl6pPr marL="3563965" indent="0">
              <a:buNone/>
              <a:defRPr sz="2450" b="1"/>
            </a:lvl6pPr>
            <a:lvl7pPr marL="4276759" indent="0">
              <a:buNone/>
              <a:defRPr sz="2450" b="1"/>
            </a:lvl7pPr>
            <a:lvl8pPr marL="4989552" indent="0">
              <a:buNone/>
              <a:defRPr sz="2450" b="1"/>
            </a:lvl8pPr>
            <a:lvl9pPr marL="5702345" indent="0">
              <a:buNone/>
              <a:defRPr sz="245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1293" y="4794793"/>
            <a:ext cx="4725930" cy="8711127"/>
          </a:xfrm>
        </p:spPr>
        <p:txBody>
          <a:bodyPr/>
          <a:lstStyle>
            <a:lvl1pPr>
              <a:defRPr sz="3786"/>
            </a:lvl1pPr>
            <a:lvl2pPr>
              <a:defRPr sz="3118"/>
            </a:lvl2pPr>
            <a:lvl3pPr>
              <a:defRPr sz="2784"/>
            </a:lvl3pPr>
            <a:lvl4pPr>
              <a:defRPr sz="2450"/>
            </a:lvl4pPr>
            <a:lvl5pPr>
              <a:defRPr sz="2450"/>
            </a:lvl5pPr>
            <a:lvl6pPr>
              <a:defRPr sz="2450"/>
            </a:lvl6pPr>
            <a:lvl7pPr>
              <a:defRPr sz="2450"/>
            </a:lvl7pPr>
            <a:lvl8pPr>
              <a:defRPr sz="2450"/>
            </a:lvl8pPr>
            <a:lvl9pPr>
              <a:defRPr sz="24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ED3-F1D1-944E-A71A-C7976CB2ADF2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6FBD-D4B6-E14D-8A51-FD7519976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313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ED3-F1D1-944E-A71A-C7976CB2ADF2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6FBD-D4B6-E14D-8A51-FD7519976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07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ED3-F1D1-944E-A71A-C7976CB2ADF2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6FBD-D4B6-E14D-8A51-FD7519976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16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594" y="601974"/>
            <a:ext cx="3517533" cy="2561890"/>
          </a:xfrm>
        </p:spPr>
        <p:txBody>
          <a:bodyPr anchor="b"/>
          <a:lstStyle>
            <a:lvl1pPr algn="l">
              <a:defRPr sz="3118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201" y="601978"/>
            <a:ext cx="5977021" cy="12903946"/>
          </a:xfrm>
        </p:spPr>
        <p:txBody>
          <a:bodyPr/>
          <a:lstStyle>
            <a:lvl1pPr>
              <a:defRPr sz="5011"/>
            </a:lvl1pPr>
            <a:lvl2pPr>
              <a:defRPr sz="4343"/>
            </a:lvl2pPr>
            <a:lvl3pPr>
              <a:defRPr sz="3786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594" y="3163868"/>
            <a:ext cx="3517533" cy="10342057"/>
          </a:xfrm>
        </p:spPr>
        <p:txBody>
          <a:bodyPr/>
          <a:lstStyle>
            <a:lvl1pPr marL="0" indent="0">
              <a:buNone/>
              <a:defRPr sz="2227"/>
            </a:lvl1pPr>
            <a:lvl2pPr marL="712793" indent="0">
              <a:buNone/>
              <a:defRPr sz="1893"/>
            </a:lvl2pPr>
            <a:lvl3pPr marL="1425586" indent="0">
              <a:buNone/>
              <a:defRPr sz="1559"/>
            </a:lvl3pPr>
            <a:lvl4pPr marL="2138379" indent="0">
              <a:buNone/>
              <a:defRPr sz="1448"/>
            </a:lvl4pPr>
            <a:lvl5pPr marL="2851172" indent="0">
              <a:buNone/>
              <a:defRPr sz="1448"/>
            </a:lvl5pPr>
            <a:lvl6pPr marL="3563965" indent="0">
              <a:buNone/>
              <a:defRPr sz="1448"/>
            </a:lvl6pPr>
            <a:lvl7pPr marL="4276759" indent="0">
              <a:buNone/>
              <a:defRPr sz="1448"/>
            </a:lvl7pPr>
            <a:lvl8pPr marL="4989552" indent="0">
              <a:buNone/>
              <a:defRPr sz="1448"/>
            </a:lvl8pPr>
            <a:lvl9pPr marL="5702345" indent="0">
              <a:buNone/>
              <a:defRPr sz="144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ED3-F1D1-944E-A71A-C7976CB2ADF2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6FBD-D4B6-E14D-8A51-FD7519976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073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670" y="10583548"/>
            <a:ext cx="6415088" cy="1249447"/>
          </a:xfrm>
        </p:spPr>
        <p:txBody>
          <a:bodyPr anchor="b"/>
          <a:lstStyle>
            <a:lvl1pPr algn="l">
              <a:defRPr sz="3118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95670" y="1350942"/>
            <a:ext cx="6415088" cy="9071610"/>
          </a:xfrm>
        </p:spPr>
        <p:txBody>
          <a:bodyPr/>
          <a:lstStyle>
            <a:lvl1pPr marL="0" indent="0">
              <a:buNone/>
              <a:defRPr sz="5011"/>
            </a:lvl1pPr>
            <a:lvl2pPr marL="712793" indent="0">
              <a:buNone/>
              <a:defRPr sz="4343"/>
            </a:lvl2pPr>
            <a:lvl3pPr marL="1425586" indent="0">
              <a:buNone/>
              <a:defRPr sz="3786"/>
            </a:lvl3pPr>
            <a:lvl4pPr marL="2138379" indent="0">
              <a:buNone/>
              <a:defRPr sz="3118"/>
            </a:lvl4pPr>
            <a:lvl5pPr marL="2851172" indent="0">
              <a:buNone/>
              <a:defRPr sz="3118"/>
            </a:lvl5pPr>
            <a:lvl6pPr marL="3563965" indent="0">
              <a:buNone/>
              <a:defRPr sz="3118"/>
            </a:lvl6pPr>
            <a:lvl7pPr marL="4276759" indent="0">
              <a:buNone/>
              <a:defRPr sz="3118"/>
            </a:lvl7pPr>
            <a:lvl8pPr marL="4989552" indent="0">
              <a:buNone/>
              <a:defRPr sz="3118"/>
            </a:lvl8pPr>
            <a:lvl9pPr marL="5702345" indent="0">
              <a:buNone/>
              <a:defRPr sz="3118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670" y="11832995"/>
            <a:ext cx="6415088" cy="1774423"/>
          </a:xfrm>
        </p:spPr>
        <p:txBody>
          <a:bodyPr/>
          <a:lstStyle>
            <a:lvl1pPr marL="0" indent="0">
              <a:buNone/>
              <a:defRPr sz="2227"/>
            </a:lvl1pPr>
            <a:lvl2pPr marL="712793" indent="0">
              <a:buNone/>
              <a:defRPr sz="1893"/>
            </a:lvl2pPr>
            <a:lvl3pPr marL="1425586" indent="0">
              <a:buNone/>
              <a:defRPr sz="1559"/>
            </a:lvl3pPr>
            <a:lvl4pPr marL="2138379" indent="0">
              <a:buNone/>
              <a:defRPr sz="1448"/>
            </a:lvl4pPr>
            <a:lvl5pPr marL="2851172" indent="0">
              <a:buNone/>
              <a:defRPr sz="1448"/>
            </a:lvl5pPr>
            <a:lvl6pPr marL="3563965" indent="0">
              <a:buNone/>
              <a:defRPr sz="1448"/>
            </a:lvl6pPr>
            <a:lvl7pPr marL="4276759" indent="0">
              <a:buNone/>
              <a:defRPr sz="1448"/>
            </a:lvl7pPr>
            <a:lvl8pPr marL="4989552" indent="0">
              <a:buNone/>
              <a:defRPr sz="1448"/>
            </a:lvl8pPr>
            <a:lvl9pPr marL="5702345" indent="0">
              <a:buNone/>
              <a:defRPr sz="144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ED3-F1D1-944E-A71A-C7976CB2ADF2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6FBD-D4B6-E14D-8A51-FD7519976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07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591" y="605475"/>
            <a:ext cx="9622632" cy="2519892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591" y="3527849"/>
            <a:ext cx="9622632" cy="9978072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591" y="14013398"/>
            <a:ext cx="2494756" cy="8049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8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64ED3-F1D1-944E-A71A-C7976CB2ADF2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036" y="14013398"/>
            <a:ext cx="3385741" cy="8049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8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2466" y="14013398"/>
            <a:ext cx="2494756" cy="8049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8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36FBD-D4B6-E14D-8A51-FD7519976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45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12793" rtl="0" eaLnBrk="1" latinLnBrk="0" hangingPunct="1">
        <a:spcBef>
          <a:spcPct val="0"/>
        </a:spcBef>
        <a:buNone/>
        <a:defRPr sz="69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95" indent="-534595" algn="l" defTabSz="712793" rtl="0" eaLnBrk="1" latinLnBrk="0" hangingPunct="1">
        <a:spcBef>
          <a:spcPct val="20000"/>
        </a:spcBef>
        <a:buFont typeface="Arial"/>
        <a:buChar char="•"/>
        <a:defRPr sz="5011" kern="1200">
          <a:solidFill>
            <a:schemeClr val="tx1"/>
          </a:solidFill>
          <a:latin typeface="+mn-lt"/>
          <a:ea typeface="+mn-ea"/>
          <a:cs typeface="+mn-cs"/>
        </a:defRPr>
      </a:lvl1pPr>
      <a:lvl2pPr marL="1158289" indent="-445496" algn="l" defTabSz="712793" rtl="0" eaLnBrk="1" latinLnBrk="0" hangingPunct="1">
        <a:spcBef>
          <a:spcPct val="20000"/>
        </a:spcBef>
        <a:buFont typeface="Arial"/>
        <a:buChar char="–"/>
        <a:defRPr sz="4343" kern="1200">
          <a:solidFill>
            <a:schemeClr val="tx1"/>
          </a:solidFill>
          <a:latin typeface="+mn-lt"/>
          <a:ea typeface="+mn-ea"/>
          <a:cs typeface="+mn-cs"/>
        </a:defRPr>
      </a:lvl2pPr>
      <a:lvl3pPr marL="1781983" indent="-356397" algn="l" defTabSz="712793" rtl="0" eaLnBrk="1" latinLnBrk="0" hangingPunct="1">
        <a:spcBef>
          <a:spcPct val="20000"/>
        </a:spcBef>
        <a:buFont typeface="Arial"/>
        <a:buChar char="•"/>
        <a:defRPr sz="3786" kern="1200">
          <a:solidFill>
            <a:schemeClr val="tx1"/>
          </a:solidFill>
          <a:latin typeface="+mn-lt"/>
          <a:ea typeface="+mn-ea"/>
          <a:cs typeface="+mn-cs"/>
        </a:defRPr>
      </a:lvl3pPr>
      <a:lvl4pPr marL="2494776" indent="-356397" algn="l" defTabSz="712793" rtl="0" eaLnBrk="1" latinLnBrk="0" hangingPunct="1">
        <a:spcBef>
          <a:spcPct val="20000"/>
        </a:spcBef>
        <a:buFont typeface="Arial"/>
        <a:buChar char="–"/>
        <a:defRPr sz="3118" kern="1200">
          <a:solidFill>
            <a:schemeClr val="tx1"/>
          </a:solidFill>
          <a:latin typeface="+mn-lt"/>
          <a:ea typeface="+mn-ea"/>
          <a:cs typeface="+mn-cs"/>
        </a:defRPr>
      </a:lvl4pPr>
      <a:lvl5pPr marL="3207569" indent="-356397" algn="l" defTabSz="712793" rtl="0" eaLnBrk="1" latinLnBrk="0" hangingPunct="1">
        <a:spcBef>
          <a:spcPct val="20000"/>
        </a:spcBef>
        <a:buFont typeface="Arial"/>
        <a:buChar char="»"/>
        <a:defRPr sz="3118" kern="1200">
          <a:solidFill>
            <a:schemeClr val="tx1"/>
          </a:solidFill>
          <a:latin typeface="+mn-lt"/>
          <a:ea typeface="+mn-ea"/>
          <a:cs typeface="+mn-cs"/>
        </a:defRPr>
      </a:lvl5pPr>
      <a:lvl6pPr marL="3920362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6pPr>
      <a:lvl7pPr marL="4633155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7pPr>
      <a:lvl8pPr marL="5345948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8pPr>
      <a:lvl9pPr marL="6058741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1pPr>
      <a:lvl2pPr marL="712793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2pPr>
      <a:lvl3pPr marL="1425586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3pPr>
      <a:lvl4pPr marL="2138379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4pPr>
      <a:lvl5pPr marL="2851172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5pPr>
      <a:lvl6pPr marL="3563965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6pPr>
      <a:lvl7pPr marL="4276759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7pPr>
      <a:lvl8pPr marL="4989552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8pPr>
      <a:lvl9pPr marL="5702345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rganigramme : Entrée manuelle 11"/>
          <p:cNvSpPr/>
          <p:nvPr/>
        </p:nvSpPr>
        <p:spPr>
          <a:xfrm flipV="1">
            <a:off x="-28286" y="-56510"/>
            <a:ext cx="10748383" cy="728357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7"/>
              <a:gd name="connsiteY0" fmla="*/ 3317 h 10000"/>
              <a:gd name="connsiteX1" fmla="*/ 10017 w 10017"/>
              <a:gd name="connsiteY1" fmla="*/ 0 h 10000"/>
              <a:gd name="connsiteX2" fmla="*/ 10017 w 10017"/>
              <a:gd name="connsiteY2" fmla="*/ 10000 h 10000"/>
              <a:gd name="connsiteX3" fmla="*/ 17 w 10017"/>
              <a:gd name="connsiteY3" fmla="*/ 10000 h 10000"/>
              <a:gd name="connsiteX4" fmla="*/ 0 w 10017"/>
              <a:gd name="connsiteY4" fmla="*/ 3317 h 10000"/>
              <a:gd name="connsiteX0" fmla="*/ 117 w 10001"/>
              <a:gd name="connsiteY0" fmla="*/ 3938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17 w 10001"/>
              <a:gd name="connsiteY4" fmla="*/ 3938 h 10000"/>
              <a:gd name="connsiteX0" fmla="*/ 34 w 10001"/>
              <a:gd name="connsiteY0" fmla="*/ 3988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34 w 10001"/>
              <a:gd name="connsiteY4" fmla="*/ 3988 h 10000"/>
              <a:gd name="connsiteX0" fmla="*/ 17 w 10001"/>
              <a:gd name="connsiteY0" fmla="*/ 3988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7 w 10001"/>
              <a:gd name="connsiteY4" fmla="*/ 3988 h 10000"/>
              <a:gd name="connsiteX0" fmla="*/ 0 w 10034"/>
              <a:gd name="connsiteY0" fmla="*/ 4013 h 10000"/>
              <a:gd name="connsiteX1" fmla="*/ 10034 w 10034"/>
              <a:gd name="connsiteY1" fmla="*/ 0 h 10000"/>
              <a:gd name="connsiteX2" fmla="*/ 10034 w 10034"/>
              <a:gd name="connsiteY2" fmla="*/ 10000 h 10000"/>
              <a:gd name="connsiteX3" fmla="*/ 34 w 10034"/>
              <a:gd name="connsiteY3" fmla="*/ 10000 h 10000"/>
              <a:gd name="connsiteX4" fmla="*/ 0 w 10034"/>
              <a:gd name="connsiteY4" fmla="*/ 4013 h 10000"/>
              <a:gd name="connsiteX0" fmla="*/ 0 w 10034"/>
              <a:gd name="connsiteY0" fmla="*/ 4013 h 10099"/>
              <a:gd name="connsiteX1" fmla="*/ 10034 w 10034"/>
              <a:gd name="connsiteY1" fmla="*/ 0 h 10099"/>
              <a:gd name="connsiteX2" fmla="*/ 10034 w 10034"/>
              <a:gd name="connsiteY2" fmla="*/ 10000 h 10099"/>
              <a:gd name="connsiteX3" fmla="*/ 17 w 10034"/>
              <a:gd name="connsiteY3" fmla="*/ 10099 h 10099"/>
              <a:gd name="connsiteX4" fmla="*/ 0 w 10034"/>
              <a:gd name="connsiteY4" fmla="*/ 4013 h 10099"/>
              <a:gd name="connsiteX0" fmla="*/ 0 w 10034"/>
              <a:gd name="connsiteY0" fmla="*/ 4013 h 10099"/>
              <a:gd name="connsiteX1" fmla="*/ 10034 w 10034"/>
              <a:gd name="connsiteY1" fmla="*/ 0 h 10099"/>
              <a:gd name="connsiteX2" fmla="*/ 10034 w 10034"/>
              <a:gd name="connsiteY2" fmla="*/ 10052 h 10099"/>
              <a:gd name="connsiteX3" fmla="*/ 17 w 10034"/>
              <a:gd name="connsiteY3" fmla="*/ 10099 h 10099"/>
              <a:gd name="connsiteX4" fmla="*/ 0 w 10034"/>
              <a:gd name="connsiteY4" fmla="*/ 4013 h 1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" h="10099">
                <a:moveTo>
                  <a:pt x="0" y="4013"/>
                </a:moveTo>
                <a:lnTo>
                  <a:pt x="10034" y="0"/>
                </a:lnTo>
                <a:lnTo>
                  <a:pt x="10034" y="10052"/>
                </a:lnTo>
                <a:lnTo>
                  <a:pt x="17" y="10099"/>
                </a:lnTo>
                <a:cubicBezTo>
                  <a:pt x="11" y="7871"/>
                  <a:pt x="6" y="6241"/>
                  <a:pt x="0" y="401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7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7537268" y="1954813"/>
            <a:ext cx="2460814" cy="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65938" y="1954813"/>
            <a:ext cx="2460814" cy="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ous-titre 2"/>
          <p:cNvSpPr txBox="1">
            <a:spLocks/>
          </p:cNvSpPr>
          <p:nvPr/>
        </p:nvSpPr>
        <p:spPr>
          <a:xfrm>
            <a:off x="126680" y="14361356"/>
            <a:ext cx="10720097" cy="292986"/>
          </a:xfrm>
          <a:prstGeom prst="rect">
            <a:avLst/>
          </a:prstGeom>
        </p:spPr>
        <p:txBody>
          <a:bodyPr vert="horz" lIns="142558" tIns="71279" rIns="142558" bIns="71279" rtlCol="0">
            <a:noAutofit/>
          </a:bodyPr>
          <a:lstStyle>
            <a:lvl1pPr marL="0" indent="0" algn="ctr" defTabSz="640080" rtl="0" eaLnBrk="1" latinLnBrk="0" hangingPunct="1">
              <a:spcBef>
                <a:spcPct val="20000"/>
              </a:spcBef>
              <a:buFont typeface="Arial"/>
              <a:buNone/>
              <a:defRPr sz="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640080" rtl="0" eaLnBrk="1" latinLnBrk="0" hangingPunct="1">
              <a:spcBef>
                <a:spcPct val="20000"/>
              </a:spcBef>
              <a:buFont typeface="Arial"/>
              <a:buNone/>
              <a:defRPr sz="3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640080" rtl="0" eaLnBrk="1" latinLnBrk="0" hangingPunct="1">
              <a:spcBef>
                <a:spcPct val="20000"/>
              </a:spcBef>
              <a:buFont typeface="Arial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64008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64008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64008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64008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64008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64008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73" b="1" baseline="30000" dirty="0" err="1">
                <a:solidFill>
                  <a:schemeClr val="accent6"/>
                </a:solidFill>
                <a:latin typeface="Century Gothic"/>
                <a:cs typeface="Century Gothic"/>
              </a:rPr>
              <a:t>Learn</a:t>
            </a:r>
            <a:r>
              <a:rPr lang="fr-FR" sz="2673" b="1" baseline="30000" dirty="0">
                <a:solidFill>
                  <a:schemeClr val="accent6"/>
                </a:solidFill>
                <a:latin typeface="Century Gothic"/>
                <a:cs typeface="Century Gothic"/>
              </a:rPr>
              <a:t> more about </a:t>
            </a:r>
            <a:r>
              <a:rPr lang="fr-FR" sz="2673" b="1" i="1" baseline="30000" dirty="0">
                <a:solidFill>
                  <a:schemeClr val="accent6"/>
                </a:solidFill>
                <a:latin typeface="Century Gothic"/>
                <a:cs typeface="Century Gothic"/>
              </a:rPr>
              <a:t>Salvinia molesta</a:t>
            </a:r>
            <a:r>
              <a:rPr lang="fr-FR" sz="2673" b="1" baseline="30000" dirty="0">
                <a:solidFill>
                  <a:schemeClr val="accent6"/>
                </a:solidFill>
                <a:latin typeface="Century Gothic"/>
                <a:cs typeface="Century Gothic"/>
              </a:rPr>
              <a:t>: https://gd.eppo.int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475277" y="7217839"/>
            <a:ext cx="1382284" cy="366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20268" rtlCol="0">
            <a:spAutoFit/>
          </a:bodyPr>
          <a:lstStyle/>
          <a:p>
            <a:r>
              <a:rPr lang="fr-FR" sz="1782" b="1" dirty="0" err="1">
                <a:solidFill>
                  <a:srgbClr val="FFFFFF"/>
                </a:solidFill>
                <a:latin typeface="Century Gothic"/>
                <a:cs typeface="Century Gothic"/>
              </a:rPr>
              <a:t>What</a:t>
            </a:r>
            <a:r>
              <a:rPr lang="fr-FR" sz="1782" b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fr-FR" sz="1782" b="1" dirty="0" err="1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lang="fr-FR" sz="1782" b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fr-FR" sz="1782" b="1" dirty="0" err="1">
                <a:solidFill>
                  <a:srgbClr val="FFFFFF"/>
                </a:solidFill>
                <a:latin typeface="Century Gothic"/>
                <a:cs typeface="Century Gothic"/>
              </a:rPr>
              <a:t>it</a:t>
            </a:r>
            <a:r>
              <a:rPr lang="fr-FR" sz="1782" b="1" dirty="0">
                <a:solidFill>
                  <a:srgbClr val="FFFFFF"/>
                </a:solidFill>
                <a:latin typeface="Century Gothic"/>
                <a:cs typeface="Century Gothic"/>
              </a:rPr>
              <a:t>?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-897230" y="53113"/>
            <a:ext cx="12446493" cy="4418662"/>
          </a:xfrm>
          <a:prstGeom prst="rect">
            <a:avLst/>
          </a:prstGeom>
          <a:noFill/>
        </p:spPr>
        <p:txBody>
          <a:bodyPr wrap="square" tIns="681518" rtlCol="0">
            <a:noAutofit/>
          </a:bodyPr>
          <a:lstStyle/>
          <a:p>
            <a:pPr algn="ctr"/>
            <a:r>
              <a:rPr lang="fr-FR" sz="9688" b="1" baseline="30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Century Gothic"/>
              </a:rPr>
              <a:t>BE </a:t>
            </a:r>
            <a:r>
              <a:rPr lang="fr-FR" sz="9688" b="1" baseline="3000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Century Gothic"/>
              </a:rPr>
              <a:t>AWARE</a:t>
            </a:r>
            <a:r>
              <a:rPr lang="fr-FR" sz="9688" b="1" baseline="30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Century Gothic"/>
              </a:rPr>
              <a:t>!</a:t>
            </a:r>
          </a:p>
          <a:p>
            <a:pPr algn="ctr"/>
            <a:r>
              <a:rPr lang="fr-FR" sz="5345" b="1" i="1" baseline="30000" dirty="0">
                <a:solidFill>
                  <a:schemeClr val="bg1"/>
                </a:solidFill>
                <a:latin typeface="Century Gothic"/>
                <a:ea typeface="+mj-ea"/>
                <a:cs typeface="Century Gothic"/>
              </a:rPr>
              <a:t>Salvinia molesta</a:t>
            </a:r>
          </a:p>
          <a:p>
            <a:pPr algn="ctr">
              <a:lnSpc>
                <a:spcPts val="1893"/>
              </a:lnSpc>
            </a:pPr>
            <a:r>
              <a:rPr lang="fr-FR" sz="3118" b="1" baseline="30000" dirty="0">
                <a:solidFill>
                  <a:schemeClr val="bg1"/>
                </a:solidFill>
                <a:latin typeface="Century Gothic"/>
                <a:ea typeface="+mj-ea"/>
                <a:cs typeface="Century Gothic"/>
              </a:rPr>
              <a:t>A </a:t>
            </a:r>
            <a:r>
              <a:rPr lang="fr-FR" sz="3118" b="1" baseline="30000" dirty="0" err="1">
                <a:solidFill>
                  <a:schemeClr val="bg1"/>
                </a:solidFill>
                <a:latin typeface="Century Gothic"/>
                <a:ea typeface="+mj-ea"/>
                <a:cs typeface="Century Gothic"/>
              </a:rPr>
              <a:t>threat</a:t>
            </a:r>
            <a:r>
              <a:rPr lang="fr-FR" sz="3118" b="1" baseline="30000" dirty="0">
                <a:solidFill>
                  <a:schemeClr val="bg1"/>
                </a:solidFill>
                <a:latin typeface="Century Gothic"/>
                <a:ea typeface="+mj-ea"/>
                <a:cs typeface="Century Gothic"/>
              </a:rPr>
              <a:t> to </a:t>
            </a:r>
            <a:r>
              <a:rPr lang="fr-FR" sz="3118" b="1" baseline="30000" dirty="0" err="1">
                <a:solidFill>
                  <a:schemeClr val="bg1"/>
                </a:solidFill>
                <a:latin typeface="Century Gothic"/>
                <a:ea typeface="+mj-ea"/>
                <a:cs typeface="Century Gothic"/>
              </a:rPr>
              <a:t>waterways</a:t>
            </a:r>
            <a:r>
              <a:rPr lang="fr-FR" sz="3118" b="1" baseline="30000" dirty="0">
                <a:solidFill>
                  <a:schemeClr val="bg1"/>
                </a:solidFill>
                <a:latin typeface="Century Gothic"/>
                <a:ea typeface="+mj-ea"/>
                <a:cs typeface="Century Gothic"/>
              </a:rPr>
              <a:t> in the EPPO </a:t>
            </a:r>
            <a:r>
              <a:rPr lang="fr-FR" sz="3118" b="1" baseline="30000" dirty="0" err="1">
                <a:solidFill>
                  <a:schemeClr val="bg1"/>
                </a:solidFill>
                <a:latin typeface="Century Gothic"/>
                <a:ea typeface="+mj-ea"/>
                <a:cs typeface="Century Gothic"/>
              </a:rPr>
              <a:t>region</a:t>
            </a:r>
            <a:endParaRPr lang="fr-FR" sz="3118" b="1" baseline="30000" dirty="0">
              <a:solidFill>
                <a:schemeClr val="bg1"/>
              </a:solidFill>
              <a:latin typeface="Century Gothic"/>
              <a:ea typeface="+mj-ea"/>
              <a:cs typeface="Century Gothic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75277" y="7635751"/>
            <a:ext cx="83360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i="1" dirty="0"/>
              <a:t>Salvinia molesta </a:t>
            </a:r>
            <a:r>
              <a:rPr lang="en-GB" sz="1400" dirty="0"/>
              <a:t>is a perennial floating aquatic fern, native to South America and is an EPPO A2 pest, recommended for regulation as a quarantine pest. In the EPPO region,</a:t>
            </a:r>
            <a:r>
              <a:rPr lang="en-GB" sz="1400" i="1" dirty="0"/>
              <a:t> S. molesta</a:t>
            </a:r>
            <a:r>
              <a:rPr lang="en-GB" sz="1400" dirty="0"/>
              <a:t> has been found in Austria, Belgium, France (Corsica), Germany, Italy, Israel, the Netherlands and Portugal, but it is not clear if reports represent established populations. </a:t>
            </a:r>
            <a:r>
              <a:rPr lang="en-GB" sz="1400" i="1" dirty="0"/>
              <a:t>Salvinia molesta</a:t>
            </a:r>
            <a:r>
              <a:rPr lang="en-GB" sz="1400" dirty="0"/>
              <a:t> is most often found in stagnant or slow-flowing waters such as lakes, slow-flowing rivers or streams, wetlands, rice paddies, irrigation channels, ditches, ponds and canals. </a:t>
            </a:r>
            <a:endParaRPr lang="en-GB" sz="1400" i="1" dirty="0"/>
          </a:p>
          <a:p>
            <a:pPr algn="just"/>
            <a:endParaRPr lang="en-GB" sz="1400" i="1" dirty="0"/>
          </a:p>
          <a:p>
            <a:pPr algn="just"/>
            <a:endParaRPr lang="en-GB" sz="1400" i="1" dirty="0"/>
          </a:p>
          <a:p>
            <a:pPr algn="just"/>
            <a:endParaRPr lang="en-US" sz="1400" dirty="0"/>
          </a:p>
          <a:p>
            <a:pPr algn="just"/>
            <a:r>
              <a:rPr lang="en-US" sz="1400" dirty="0"/>
              <a:t>Mats of </a:t>
            </a:r>
            <a:r>
              <a:rPr lang="en-US" sz="1400" i="1" dirty="0"/>
              <a:t>S. molesta</a:t>
            </a:r>
            <a:r>
              <a:rPr lang="en-US" sz="1400" dirty="0"/>
              <a:t> can cause similar problems to those caused by excessive growth of other floating plants; for example, they can reduce access to the water for recreation; interfere with various engineering structures such as weirs, floodgates or locks; block drains and cause flooding; stop livestock reaching water; prevent photosynthesis in the water below the mat; degrade water; have negative impacts on native animals and plants more generally by significantly altering aquatic ecosystems; reduce the aesthetic appeal of water bodies; and </a:t>
            </a:r>
            <a:r>
              <a:rPr lang="en-US" sz="1400" dirty="0" err="1"/>
              <a:t>favour</a:t>
            </a:r>
            <a:r>
              <a:rPr lang="en-US" sz="1400" dirty="0"/>
              <a:t> the spread of certain diseases spread by mosquitos and snails.</a:t>
            </a:r>
            <a:endParaRPr lang="en-GB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0" y="14709662"/>
            <a:ext cx="10691814" cy="412590"/>
          </a:xfrm>
          <a:prstGeom prst="rect">
            <a:avLst/>
          </a:prstGeom>
          <a:noFill/>
        </p:spPr>
        <p:txBody>
          <a:bodyPr wrap="square" bIns="180000" rtlCol="0">
            <a:spAutoFit/>
          </a:bodyPr>
          <a:lstStyle/>
          <a:p>
            <a:pPr algn="ctr"/>
            <a:r>
              <a:rPr lang="en-GB" sz="1200" dirty="0"/>
              <a:t>This poster has been prepared within the LIFE funded project LIFE15 PRE FR 001 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475277" y="8978133"/>
            <a:ext cx="2521098" cy="366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20268" rtlCol="0">
            <a:spAutoFit/>
          </a:bodyPr>
          <a:lstStyle/>
          <a:p>
            <a:r>
              <a:rPr lang="en-GB" sz="1782" b="1" dirty="0">
                <a:solidFill>
                  <a:srgbClr val="FFFFFF"/>
                </a:solidFill>
                <a:latin typeface="Century Gothic"/>
                <a:cs typeface="Century Gothic"/>
              </a:rPr>
              <a:t>What's</a:t>
            </a:r>
            <a:r>
              <a:rPr lang="fr-FR" sz="1782" b="1" dirty="0">
                <a:solidFill>
                  <a:srgbClr val="FFFFFF"/>
                </a:solidFill>
                <a:latin typeface="Century Gothic"/>
                <a:cs typeface="Century Gothic"/>
              </a:rPr>
              <a:t> the </a:t>
            </a:r>
            <a:r>
              <a:rPr lang="en-GB" sz="1782" b="1" dirty="0">
                <a:solidFill>
                  <a:srgbClr val="FFFFFF"/>
                </a:solidFill>
                <a:latin typeface="Century Gothic"/>
                <a:cs typeface="Century Gothic"/>
              </a:rPr>
              <a:t>problem</a:t>
            </a:r>
            <a:r>
              <a:rPr lang="fr-FR" sz="1782" b="1" dirty="0">
                <a:solidFill>
                  <a:srgbClr val="FFFFFF"/>
                </a:solidFill>
                <a:latin typeface="Century Gothic"/>
                <a:cs typeface="Century Gothic"/>
              </a:rPr>
              <a:t>?</a:t>
            </a:r>
          </a:p>
        </p:txBody>
      </p:sp>
      <p:pic>
        <p:nvPicPr>
          <p:cNvPr id="15" name="Picture 1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91CD1EF-9A3F-4FE8-91AF-EEDBBDFFB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56" y="334252"/>
            <a:ext cx="1315022" cy="950786"/>
          </a:xfrm>
          <a:prstGeom prst="rect">
            <a:avLst/>
          </a:prstGeom>
        </p:spPr>
      </p:pic>
      <p:sp>
        <p:nvSpPr>
          <p:cNvPr id="37" name="Triangle isocèle 6">
            <a:extLst>
              <a:ext uri="{FF2B5EF4-FFF2-40B4-BE49-F238E27FC236}">
                <a16:creationId xmlns:a16="http://schemas.microsoft.com/office/drawing/2014/main" id="{A0378BD5-D4BA-4440-B957-F27A96F05E9D}"/>
              </a:ext>
            </a:extLst>
          </p:cNvPr>
          <p:cNvSpPr/>
          <p:nvPr/>
        </p:nvSpPr>
        <p:spPr>
          <a:xfrm rot="16200000" flipH="1">
            <a:off x="4245141" y="10967544"/>
            <a:ext cx="318209" cy="238942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7"/>
          </a:p>
        </p:txBody>
      </p:sp>
      <p:pic>
        <p:nvPicPr>
          <p:cNvPr id="40" name="Image 8">
            <a:extLst>
              <a:ext uri="{FF2B5EF4-FFF2-40B4-BE49-F238E27FC236}">
                <a16:creationId xmlns:a16="http://schemas.microsoft.com/office/drawing/2014/main" id="{8BF88E29-9AEF-4BA5-B83C-F7F5FFD55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0010" y="12271611"/>
            <a:ext cx="244405" cy="3190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AE26854-AAA6-44BE-822A-FA0F194125E5}"/>
              </a:ext>
            </a:extLst>
          </p:cNvPr>
          <p:cNvSpPr txBox="1"/>
          <p:nvPr/>
        </p:nvSpPr>
        <p:spPr>
          <a:xfrm>
            <a:off x="4458460" y="12179603"/>
            <a:ext cx="2241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Close up of </a:t>
            </a:r>
            <a:r>
              <a:rPr lang="en-GB" sz="1400" i="1" dirty="0"/>
              <a:t>Salvinia molesta </a:t>
            </a:r>
            <a:r>
              <a:rPr lang="en-GB" sz="1400" dirty="0"/>
              <a:t>showing the fronds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B2C2B1-BEE8-42D3-A2A3-00DFF0469DF8}"/>
              </a:ext>
            </a:extLst>
          </p:cNvPr>
          <p:cNvSpPr txBox="1"/>
          <p:nvPr/>
        </p:nvSpPr>
        <p:spPr>
          <a:xfrm>
            <a:off x="4569989" y="10932102"/>
            <a:ext cx="2374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/>
              <a:t>Dense </a:t>
            </a:r>
            <a:r>
              <a:rPr lang="en-GB" sz="1400" dirty="0"/>
              <a:t>mat of </a:t>
            </a:r>
            <a:r>
              <a:rPr lang="en-GB" sz="1400" i="1" dirty="0"/>
              <a:t>Salvinia molesta</a:t>
            </a:r>
          </a:p>
        </p:txBody>
      </p:sp>
      <p:grpSp>
        <p:nvGrpSpPr>
          <p:cNvPr id="45" name="Groupe 41">
            <a:extLst>
              <a:ext uri="{FF2B5EF4-FFF2-40B4-BE49-F238E27FC236}">
                <a16:creationId xmlns:a16="http://schemas.microsoft.com/office/drawing/2014/main" id="{28881A52-4347-4375-8204-3A135E53B570}"/>
              </a:ext>
            </a:extLst>
          </p:cNvPr>
          <p:cNvGrpSpPr/>
          <p:nvPr/>
        </p:nvGrpSpPr>
        <p:grpSpPr>
          <a:xfrm>
            <a:off x="665938" y="13193833"/>
            <a:ext cx="1772308" cy="653438"/>
            <a:chOff x="1568956" y="9703316"/>
            <a:chExt cx="1591525" cy="586784"/>
          </a:xfrm>
        </p:grpSpPr>
        <p:grpSp>
          <p:nvGrpSpPr>
            <p:cNvPr id="46" name="Groupe 27">
              <a:extLst>
                <a:ext uri="{FF2B5EF4-FFF2-40B4-BE49-F238E27FC236}">
                  <a16:creationId xmlns:a16="http://schemas.microsoft.com/office/drawing/2014/main" id="{CE5D992C-64B9-4D8E-8B83-97FF3708DBA7}"/>
                </a:ext>
              </a:extLst>
            </p:cNvPr>
            <p:cNvGrpSpPr/>
            <p:nvPr/>
          </p:nvGrpSpPr>
          <p:grpSpPr>
            <a:xfrm>
              <a:off x="1568956" y="9703316"/>
              <a:ext cx="1591525" cy="586784"/>
              <a:chOff x="1568956" y="9703316"/>
              <a:chExt cx="1591525" cy="586784"/>
            </a:xfrm>
          </p:grpSpPr>
          <p:sp>
            <p:nvSpPr>
              <p:cNvPr id="48" name="Ellipse 18">
                <a:extLst>
                  <a:ext uri="{FF2B5EF4-FFF2-40B4-BE49-F238E27FC236}">
                    <a16:creationId xmlns:a16="http://schemas.microsoft.com/office/drawing/2014/main" id="{98BC1C6F-0691-4737-BD0B-CEF29982A232}"/>
                  </a:ext>
                </a:extLst>
              </p:cNvPr>
              <p:cNvSpPr/>
              <p:nvPr/>
            </p:nvSpPr>
            <p:spPr>
              <a:xfrm>
                <a:off x="1568956" y="9794184"/>
                <a:ext cx="495916" cy="49591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3207"/>
              </a:p>
            </p:txBody>
          </p:sp>
          <p:sp>
            <p:nvSpPr>
              <p:cNvPr id="49" name="ZoneTexte 19">
                <a:extLst>
                  <a:ext uri="{FF2B5EF4-FFF2-40B4-BE49-F238E27FC236}">
                    <a16:creationId xmlns:a16="http://schemas.microsoft.com/office/drawing/2014/main" id="{6B0B4B73-F1A0-46CF-A5B2-1111929665BA}"/>
                  </a:ext>
                </a:extLst>
              </p:cNvPr>
              <p:cNvSpPr txBox="1"/>
              <p:nvPr/>
            </p:nvSpPr>
            <p:spPr>
              <a:xfrm>
                <a:off x="1898263" y="9703316"/>
                <a:ext cx="1262218" cy="2983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559" b="1" dirty="0">
                    <a:solidFill>
                      <a:srgbClr val="FFFFFF"/>
                    </a:solidFill>
                    <a:latin typeface="Century Gothic"/>
                    <a:cs typeface="Century Gothic"/>
                  </a:rPr>
                  <a:t>Contact us!</a:t>
                </a:r>
              </a:p>
            </p:txBody>
          </p:sp>
        </p:grpSp>
        <p:pic>
          <p:nvPicPr>
            <p:cNvPr id="47" name="Image 40">
              <a:extLst>
                <a:ext uri="{FF2B5EF4-FFF2-40B4-BE49-F238E27FC236}">
                  <a16:creationId xmlns:a16="http://schemas.microsoft.com/office/drawing/2014/main" id="{19FCA007-D3AD-4E1F-8AC0-A94FF8EFB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60620" y="9901001"/>
              <a:ext cx="308650" cy="30904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pic>
      </p:grpSp>
      <p:sp>
        <p:nvSpPr>
          <p:cNvPr id="50" name="ZoneTexte 32">
            <a:extLst>
              <a:ext uri="{FF2B5EF4-FFF2-40B4-BE49-F238E27FC236}">
                <a16:creationId xmlns:a16="http://schemas.microsoft.com/office/drawing/2014/main" id="{1494141C-5660-444A-BEDF-EBED0BD8A5BF}"/>
              </a:ext>
            </a:extLst>
          </p:cNvPr>
          <p:cNvSpPr txBox="1"/>
          <p:nvPr/>
        </p:nvSpPr>
        <p:spPr>
          <a:xfrm>
            <a:off x="2604304" y="13162104"/>
            <a:ext cx="548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Your contact details, logos, links, QR codes …</a:t>
            </a:r>
          </a:p>
        </p:txBody>
      </p:sp>
      <p:pic>
        <p:nvPicPr>
          <p:cNvPr id="26" name="Picture 25" descr="C:\Users\mdnether\AppData\Local\Microsoft\Windows\Temporary Internet Files\Content.Outlook\6WANZKD6\DSC00835.JPG">
            <a:extLst>
              <a:ext uri="{FF2B5EF4-FFF2-40B4-BE49-F238E27FC236}">
                <a16:creationId xmlns:a16="http://schemas.microsoft.com/office/drawing/2014/main" id="{67770F60-7C6F-4ABD-9AB4-A2A03ABCC72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580245"/>
            <a:ext cx="5162550" cy="405919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Picture 3" descr="A close up of a green field&#10;&#10;Description generated with very high confidence">
            <a:extLst>
              <a:ext uri="{FF2B5EF4-FFF2-40B4-BE49-F238E27FC236}">
                <a16:creationId xmlns:a16="http://schemas.microsoft.com/office/drawing/2014/main" id="{BF98646F-2B0A-41B3-B6F0-8A57EA37F0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5201" y="10920403"/>
            <a:ext cx="2570128" cy="1779861"/>
          </a:xfrm>
          <a:prstGeom prst="rect">
            <a:avLst/>
          </a:prstGeom>
        </p:spPr>
      </p:pic>
      <p:pic>
        <p:nvPicPr>
          <p:cNvPr id="6" name="Picture 5" descr="A group of green plants&#10;&#10;Description generated with very high confidence">
            <a:extLst>
              <a:ext uri="{FF2B5EF4-FFF2-40B4-BE49-F238E27FC236}">
                <a16:creationId xmlns:a16="http://schemas.microsoft.com/office/drawing/2014/main" id="{C9B3D1C6-59B9-4094-AFC4-433250EBB7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7939" y="10929417"/>
            <a:ext cx="2570128" cy="177986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8343092-17D0-4F9B-98E2-2DFD6CA3F23C}"/>
              </a:ext>
            </a:extLst>
          </p:cNvPr>
          <p:cNvSpPr txBox="1"/>
          <p:nvPr/>
        </p:nvSpPr>
        <p:spPr>
          <a:xfrm>
            <a:off x="1494457" y="12713082"/>
            <a:ext cx="3075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Image: Michael Netherland: </a:t>
            </a:r>
            <a:r>
              <a:rPr lang="x-none" sz="800" dirty="0"/>
              <a:t>US Army Engineer Research and Development Center, </a:t>
            </a:r>
            <a:r>
              <a:rPr lang="en-GB" sz="800" dirty="0"/>
              <a:t>US.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2A55E-0E4C-4B4E-A1FC-FA56B21196FF}"/>
              </a:ext>
            </a:extLst>
          </p:cNvPr>
          <p:cNvSpPr txBox="1"/>
          <p:nvPr/>
        </p:nvSpPr>
        <p:spPr>
          <a:xfrm>
            <a:off x="2681669" y="6722262"/>
            <a:ext cx="52526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Image: Michael Netherland: </a:t>
            </a:r>
            <a:r>
              <a:rPr lang="x-none" sz="800" dirty="0"/>
              <a:t>US Army Engineer Research and Development Center, </a:t>
            </a:r>
            <a:r>
              <a:rPr lang="en-GB" sz="800" dirty="0"/>
              <a:t>US.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A8FBF7-DAA3-4FF6-B00F-7A598A44696D}"/>
              </a:ext>
            </a:extLst>
          </p:cNvPr>
          <p:cNvSpPr txBox="1"/>
          <p:nvPr/>
        </p:nvSpPr>
        <p:spPr>
          <a:xfrm>
            <a:off x="7003140" y="12696205"/>
            <a:ext cx="30755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Troy Evans, Great Smoky Mountains National Park, Bugwood.org </a:t>
            </a:r>
            <a:endParaRPr lang="en-GB" sz="8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99C9DB3-1259-4457-A520-F5DB1126E5D7}"/>
              </a:ext>
            </a:extLst>
          </p:cNvPr>
          <p:cNvGrpSpPr/>
          <p:nvPr/>
        </p:nvGrpSpPr>
        <p:grpSpPr>
          <a:xfrm>
            <a:off x="8513321" y="13451227"/>
            <a:ext cx="2222454" cy="1580601"/>
            <a:chOff x="8383382" y="267333"/>
            <a:chExt cx="2222454" cy="1580601"/>
          </a:xfrm>
        </p:grpSpPr>
        <p:pic>
          <p:nvPicPr>
            <p:cNvPr id="33" name="Picture 32" descr="Afficher l'image d'origine">
              <a:extLst>
                <a:ext uri="{FF2B5EF4-FFF2-40B4-BE49-F238E27FC236}">
                  <a16:creationId xmlns:a16="http://schemas.microsoft.com/office/drawing/2014/main" id="{5F89078F-FD3F-4EDC-80E4-006ECAEB8685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3382" y="1181754"/>
              <a:ext cx="2222454" cy="666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Image 24" descr="logo eppo.jpeg">
              <a:extLst>
                <a:ext uri="{FF2B5EF4-FFF2-40B4-BE49-F238E27FC236}">
                  <a16:creationId xmlns:a16="http://schemas.microsoft.com/office/drawing/2014/main" id="{BE41217B-CAAC-4AB1-B4A6-F4633604D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458" y="267333"/>
              <a:ext cx="822236" cy="8596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64914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328</Words>
  <Application>Microsoft Office PowerPoint</Application>
  <PresentationFormat>Personnalisé</PresentationFormat>
  <Paragraphs>20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Thème Office</vt:lpstr>
      <vt:lpstr>Présentation PowerPoint</vt:lpstr>
    </vt:vector>
  </TitlesOfParts>
  <Company>écoles de Condé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Armelle ROY</dc:creator>
  <cp:lastModifiedBy>Anne-Sophie Roy</cp:lastModifiedBy>
  <cp:revision>150</cp:revision>
  <cp:lastPrinted>2018-09-11T16:11:56Z</cp:lastPrinted>
  <dcterms:created xsi:type="dcterms:W3CDTF">2016-07-12T13:11:24Z</dcterms:created>
  <dcterms:modified xsi:type="dcterms:W3CDTF">2018-09-12T15:42:28Z</dcterms:modified>
</cp:coreProperties>
</file>