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2" r:id="rId2"/>
  </p:sldIdLst>
  <p:sldSz cx="10691813" cy="15119350"/>
  <p:notesSz cx="6810375" cy="9942513"/>
  <p:defaultTextStyle>
    <a:defPPr>
      <a:defRPr lang="fr-FR"/>
    </a:defPPr>
    <a:lvl1pPr marL="0" algn="l" defTabSz="737300" rtl="0" eaLnBrk="1" latinLnBrk="0" hangingPunct="1">
      <a:defRPr sz="2880" kern="1200">
        <a:solidFill>
          <a:schemeClr val="tx1"/>
        </a:solidFill>
        <a:latin typeface="+mn-lt"/>
        <a:ea typeface="+mn-ea"/>
        <a:cs typeface="+mn-cs"/>
      </a:defRPr>
    </a:lvl1pPr>
    <a:lvl2pPr marL="737300" algn="l" defTabSz="737300" rtl="0" eaLnBrk="1" latinLnBrk="0" hangingPunct="1">
      <a:defRPr sz="2880" kern="1200">
        <a:solidFill>
          <a:schemeClr val="tx1"/>
        </a:solidFill>
        <a:latin typeface="+mn-lt"/>
        <a:ea typeface="+mn-ea"/>
        <a:cs typeface="+mn-cs"/>
      </a:defRPr>
    </a:lvl2pPr>
    <a:lvl3pPr marL="1474599" algn="l" defTabSz="737300" rtl="0" eaLnBrk="1" latinLnBrk="0" hangingPunct="1">
      <a:defRPr sz="2880" kern="1200">
        <a:solidFill>
          <a:schemeClr val="tx1"/>
        </a:solidFill>
        <a:latin typeface="+mn-lt"/>
        <a:ea typeface="+mn-ea"/>
        <a:cs typeface="+mn-cs"/>
      </a:defRPr>
    </a:lvl3pPr>
    <a:lvl4pPr marL="2211901" algn="l" defTabSz="737300" rtl="0" eaLnBrk="1" latinLnBrk="0" hangingPunct="1">
      <a:defRPr sz="2880" kern="1200">
        <a:solidFill>
          <a:schemeClr val="tx1"/>
        </a:solidFill>
        <a:latin typeface="+mn-lt"/>
        <a:ea typeface="+mn-ea"/>
        <a:cs typeface="+mn-cs"/>
      </a:defRPr>
    </a:lvl4pPr>
    <a:lvl5pPr marL="2949201" algn="l" defTabSz="737300" rtl="0" eaLnBrk="1" latinLnBrk="0" hangingPunct="1">
      <a:defRPr sz="2880" kern="1200">
        <a:solidFill>
          <a:schemeClr val="tx1"/>
        </a:solidFill>
        <a:latin typeface="+mn-lt"/>
        <a:ea typeface="+mn-ea"/>
        <a:cs typeface="+mn-cs"/>
      </a:defRPr>
    </a:lvl5pPr>
    <a:lvl6pPr marL="3686499" algn="l" defTabSz="737300" rtl="0" eaLnBrk="1" latinLnBrk="0" hangingPunct="1">
      <a:defRPr sz="2880" kern="1200">
        <a:solidFill>
          <a:schemeClr val="tx1"/>
        </a:solidFill>
        <a:latin typeface="+mn-lt"/>
        <a:ea typeface="+mn-ea"/>
        <a:cs typeface="+mn-cs"/>
      </a:defRPr>
    </a:lvl6pPr>
    <a:lvl7pPr marL="4423799" algn="l" defTabSz="737300" rtl="0" eaLnBrk="1" latinLnBrk="0" hangingPunct="1">
      <a:defRPr sz="2880" kern="1200">
        <a:solidFill>
          <a:schemeClr val="tx1"/>
        </a:solidFill>
        <a:latin typeface="+mn-lt"/>
        <a:ea typeface="+mn-ea"/>
        <a:cs typeface="+mn-cs"/>
      </a:defRPr>
    </a:lvl7pPr>
    <a:lvl8pPr marL="5161099" algn="l" defTabSz="737300" rtl="0" eaLnBrk="1" latinLnBrk="0" hangingPunct="1">
      <a:defRPr sz="2880" kern="1200">
        <a:solidFill>
          <a:schemeClr val="tx1"/>
        </a:solidFill>
        <a:latin typeface="+mn-lt"/>
        <a:ea typeface="+mn-ea"/>
        <a:cs typeface="+mn-cs"/>
      </a:defRPr>
    </a:lvl8pPr>
    <a:lvl9pPr marL="5898398" algn="l" defTabSz="737300" rtl="0" eaLnBrk="1" latinLnBrk="0" hangingPunct="1">
      <a:defRPr sz="288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743"/>
    <a:srgbClr val="A7BF59"/>
    <a:srgbClr val="FFFFFF"/>
    <a:srgbClr val="B6E01A"/>
    <a:srgbClr val="9FEE00"/>
    <a:srgbClr val="B4C971"/>
    <a:srgbClr val="99FF66"/>
    <a:srgbClr val="8FF1B4"/>
    <a:srgbClr val="D53E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6224" autoAdjust="0"/>
  </p:normalViewPr>
  <p:slideViewPr>
    <p:cSldViewPr snapToGrid="0" snapToObjects="1">
      <p:cViewPr varScale="1">
        <p:scale>
          <a:sx n="49" d="100"/>
          <a:sy n="49" d="100"/>
        </p:scale>
        <p:origin x="2466" y="66"/>
      </p:cViewPr>
      <p:guideLst>
        <p:guide orient="horz" pos="4762"/>
        <p:guide pos="3413"/>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C827DD87-8EC8-46E7-B8A7-A35E00583171}" type="datetimeFigureOut">
              <a:rPr lang="fr-FR" smtClean="0"/>
              <a:t>12/09/2018</a:t>
            </a:fld>
            <a:endParaRPr lang="fr-FR"/>
          </a:p>
        </p:txBody>
      </p:sp>
      <p:sp>
        <p:nvSpPr>
          <p:cNvPr id="4" name="Espace réservé de l'image des diapositives 3"/>
          <p:cNvSpPr>
            <a:spLocks noGrp="1" noRot="1" noChangeAspect="1"/>
          </p:cNvSpPr>
          <p:nvPr>
            <p:ph type="sldImg" idx="2"/>
          </p:nvPr>
        </p:nvSpPr>
        <p:spPr>
          <a:xfrm>
            <a:off x="2219325" y="1243013"/>
            <a:ext cx="2371725" cy="33559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5C638C6-A45D-4101-8B4B-063E15972C26}" type="slidenum">
              <a:rPr lang="fr-FR" smtClean="0"/>
              <a:t>‹N°›</a:t>
            </a:fld>
            <a:endParaRPr lang="fr-FR"/>
          </a:p>
        </p:txBody>
      </p:sp>
    </p:spTree>
    <p:extLst>
      <p:ext uri="{BB962C8B-B14F-4D97-AF65-F5344CB8AC3E}">
        <p14:creationId xmlns:p14="http://schemas.microsoft.com/office/powerpoint/2010/main" val="1673139266"/>
      </p:ext>
    </p:extLst>
  </p:cSld>
  <p:clrMap bg1="lt1" tx1="dk1" bg2="lt2" tx2="dk2" accent1="accent1" accent2="accent2" accent3="accent3" accent4="accent4" accent5="accent5" accent6="accent6" hlink="hlink" folHlink="folHlink"/>
  <p:notesStyle>
    <a:lvl1pPr marL="0" algn="l" defTabSz="1053284" rtl="0" eaLnBrk="1" latinLnBrk="0" hangingPunct="1">
      <a:defRPr sz="1383" kern="1200">
        <a:solidFill>
          <a:schemeClr val="tx1"/>
        </a:solidFill>
        <a:latin typeface="+mn-lt"/>
        <a:ea typeface="+mn-ea"/>
        <a:cs typeface="+mn-cs"/>
      </a:defRPr>
    </a:lvl1pPr>
    <a:lvl2pPr marL="526643" algn="l" defTabSz="1053284" rtl="0" eaLnBrk="1" latinLnBrk="0" hangingPunct="1">
      <a:defRPr sz="1383" kern="1200">
        <a:solidFill>
          <a:schemeClr val="tx1"/>
        </a:solidFill>
        <a:latin typeface="+mn-lt"/>
        <a:ea typeface="+mn-ea"/>
        <a:cs typeface="+mn-cs"/>
      </a:defRPr>
    </a:lvl2pPr>
    <a:lvl3pPr marL="1053284" algn="l" defTabSz="1053284" rtl="0" eaLnBrk="1" latinLnBrk="0" hangingPunct="1">
      <a:defRPr sz="1383" kern="1200">
        <a:solidFill>
          <a:schemeClr val="tx1"/>
        </a:solidFill>
        <a:latin typeface="+mn-lt"/>
        <a:ea typeface="+mn-ea"/>
        <a:cs typeface="+mn-cs"/>
      </a:defRPr>
    </a:lvl3pPr>
    <a:lvl4pPr marL="1579928" algn="l" defTabSz="1053284" rtl="0" eaLnBrk="1" latinLnBrk="0" hangingPunct="1">
      <a:defRPr sz="1383" kern="1200">
        <a:solidFill>
          <a:schemeClr val="tx1"/>
        </a:solidFill>
        <a:latin typeface="+mn-lt"/>
        <a:ea typeface="+mn-ea"/>
        <a:cs typeface="+mn-cs"/>
      </a:defRPr>
    </a:lvl4pPr>
    <a:lvl5pPr marL="2106571" algn="l" defTabSz="1053284" rtl="0" eaLnBrk="1" latinLnBrk="0" hangingPunct="1">
      <a:defRPr sz="1383" kern="1200">
        <a:solidFill>
          <a:schemeClr val="tx1"/>
        </a:solidFill>
        <a:latin typeface="+mn-lt"/>
        <a:ea typeface="+mn-ea"/>
        <a:cs typeface="+mn-cs"/>
      </a:defRPr>
    </a:lvl5pPr>
    <a:lvl6pPr marL="2633214" algn="l" defTabSz="1053284" rtl="0" eaLnBrk="1" latinLnBrk="0" hangingPunct="1">
      <a:defRPr sz="1383" kern="1200">
        <a:solidFill>
          <a:schemeClr val="tx1"/>
        </a:solidFill>
        <a:latin typeface="+mn-lt"/>
        <a:ea typeface="+mn-ea"/>
        <a:cs typeface="+mn-cs"/>
      </a:defRPr>
    </a:lvl6pPr>
    <a:lvl7pPr marL="3159857" algn="l" defTabSz="1053284" rtl="0" eaLnBrk="1" latinLnBrk="0" hangingPunct="1">
      <a:defRPr sz="1383" kern="1200">
        <a:solidFill>
          <a:schemeClr val="tx1"/>
        </a:solidFill>
        <a:latin typeface="+mn-lt"/>
        <a:ea typeface="+mn-ea"/>
        <a:cs typeface="+mn-cs"/>
      </a:defRPr>
    </a:lvl7pPr>
    <a:lvl8pPr marL="3686499" algn="l" defTabSz="1053284" rtl="0" eaLnBrk="1" latinLnBrk="0" hangingPunct="1">
      <a:defRPr sz="1383" kern="1200">
        <a:solidFill>
          <a:schemeClr val="tx1"/>
        </a:solidFill>
        <a:latin typeface="+mn-lt"/>
        <a:ea typeface="+mn-ea"/>
        <a:cs typeface="+mn-cs"/>
      </a:defRPr>
    </a:lvl8pPr>
    <a:lvl9pPr marL="4213142" algn="l" defTabSz="1053284"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9325" y="1243013"/>
            <a:ext cx="2371725" cy="33559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5C638C6-A45D-4101-8B4B-063E15972C26}" type="slidenum">
              <a:rPr lang="fr-FR" smtClean="0"/>
              <a:t>1</a:t>
            </a:fld>
            <a:endParaRPr lang="fr-FR"/>
          </a:p>
        </p:txBody>
      </p:sp>
    </p:spTree>
    <p:extLst>
      <p:ext uri="{BB962C8B-B14F-4D97-AF65-F5344CB8AC3E}">
        <p14:creationId xmlns:p14="http://schemas.microsoft.com/office/powerpoint/2010/main" val="228414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4696802"/>
            <a:ext cx="9088041" cy="3240861"/>
          </a:xfrm>
        </p:spPr>
        <p:txBody>
          <a:bodyPr/>
          <a:lstStyle/>
          <a:p>
            <a:r>
              <a:rPr lang="fr-FR"/>
              <a:t>Cliquez et modifiez le titre</a:t>
            </a:r>
          </a:p>
        </p:txBody>
      </p:sp>
      <p:sp>
        <p:nvSpPr>
          <p:cNvPr id="3" name="Sous-titre 2"/>
          <p:cNvSpPr>
            <a:spLocks noGrp="1"/>
          </p:cNvSpPr>
          <p:nvPr>
            <p:ph type="subTitle" idx="1"/>
          </p:nvPr>
        </p:nvSpPr>
        <p:spPr>
          <a:xfrm>
            <a:off x="1603772" y="8567632"/>
            <a:ext cx="7484269" cy="3863834"/>
          </a:xfrm>
        </p:spPr>
        <p:txBody>
          <a:bodyPr/>
          <a:lstStyle>
            <a:lvl1pPr marL="0" indent="0" algn="ctr">
              <a:buNone/>
              <a:defRPr>
                <a:solidFill>
                  <a:schemeClr val="tx1">
                    <a:tint val="75000"/>
                  </a:schemeClr>
                </a:solidFill>
              </a:defRPr>
            </a:lvl1pPr>
            <a:lvl2pPr marL="712793" indent="0" algn="ctr">
              <a:buNone/>
              <a:defRPr>
                <a:solidFill>
                  <a:schemeClr val="tx1">
                    <a:tint val="75000"/>
                  </a:schemeClr>
                </a:solidFill>
              </a:defRPr>
            </a:lvl2pPr>
            <a:lvl3pPr marL="1425586" indent="0" algn="ctr">
              <a:buNone/>
              <a:defRPr>
                <a:solidFill>
                  <a:schemeClr val="tx1">
                    <a:tint val="75000"/>
                  </a:schemeClr>
                </a:solidFill>
              </a:defRPr>
            </a:lvl3pPr>
            <a:lvl4pPr marL="2138379" indent="0" algn="ctr">
              <a:buNone/>
              <a:defRPr>
                <a:solidFill>
                  <a:schemeClr val="tx1">
                    <a:tint val="75000"/>
                  </a:schemeClr>
                </a:solidFill>
              </a:defRPr>
            </a:lvl4pPr>
            <a:lvl5pPr marL="2851172" indent="0" algn="ctr">
              <a:buNone/>
              <a:defRPr>
                <a:solidFill>
                  <a:schemeClr val="tx1">
                    <a:tint val="75000"/>
                  </a:schemeClr>
                </a:solidFill>
              </a:defRPr>
            </a:lvl5pPr>
            <a:lvl6pPr marL="3563965" indent="0" algn="ctr">
              <a:buNone/>
              <a:defRPr>
                <a:solidFill>
                  <a:schemeClr val="tx1">
                    <a:tint val="75000"/>
                  </a:schemeClr>
                </a:solidFill>
              </a:defRPr>
            </a:lvl6pPr>
            <a:lvl7pPr marL="4276759" indent="0" algn="ctr">
              <a:buNone/>
              <a:defRPr>
                <a:solidFill>
                  <a:schemeClr val="tx1">
                    <a:tint val="75000"/>
                  </a:schemeClr>
                </a:solidFill>
              </a:defRPr>
            </a:lvl7pPr>
            <a:lvl8pPr marL="4989552" indent="0" algn="ctr">
              <a:buNone/>
              <a:defRPr>
                <a:solidFill>
                  <a:schemeClr val="tx1">
                    <a:tint val="75000"/>
                  </a:schemeClr>
                </a:solidFill>
              </a:defRPr>
            </a:lvl8pPr>
            <a:lvl9pPr marL="5702345"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827791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1030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751564" y="605476"/>
            <a:ext cx="2405658" cy="12900446"/>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534593" y="605476"/>
            <a:ext cx="7038777" cy="1290044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754643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67297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44580" y="9715583"/>
            <a:ext cx="9088041" cy="3002871"/>
          </a:xfrm>
        </p:spPr>
        <p:txBody>
          <a:bodyPr anchor="t"/>
          <a:lstStyle>
            <a:lvl1pPr algn="l">
              <a:defRPr sz="6236" b="1" cap="all"/>
            </a:lvl1pPr>
          </a:lstStyle>
          <a:p>
            <a:r>
              <a:rPr lang="fr-FR"/>
              <a:t>Cliquez et modifiez le titre</a:t>
            </a:r>
          </a:p>
        </p:txBody>
      </p:sp>
      <p:sp>
        <p:nvSpPr>
          <p:cNvPr id="3" name="Espace réservé du texte 2"/>
          <p:cNvSpPr>
            <a:spLocks noGrp="1"/>
          </p:cNvSpPr>
          <p:nvPr>
            <p:ph type="body" idx="1"/>
          </p:nvPr>
        </p:nvSpPr>
        <p:spPr>
          <a:xfrm>
            <a:off x="844580" y="6408229"/>
            <a:ext cx="9088041" cy="3307357"/>
          </a:xfrm>
        </p:spPr>
        <p:txBody>
          <a:bodyPr anchor="b"/>
          <a:lstStyle>
            <a:lvl1pPr marL="0" indent="0">
              <a:buNone/>
              <a:defRPr sz="3118">
                <a:solidFill>
                  <a:schemeClr val="tx1">
                    <a:tint val="75000"/>
                  </a:schemeClr>
                </a:solidFill>
              </a:defRPr>
            </a:lvl1pPr>
            <a:lvl2pPr marL="712793" indent="0">
              <a:buNone/>
              <a:defRPr sz="2784">
                <a:solidFill>
                  <a:schemeClr val="tx1">
                    <a:tint val="75000"/>
                  </a:schemeClr>
                </a:solidFill>
              </a:defRPr>
            </a:lvl2pPr>
            <a:lvl3pPr marL="1425586" indent="0">
              <a:buNone/>
              <a:defRPr sz="2450">
                <a:solidFill>
                  <a:schemeClr val="tx1">
                    <a:tint val="75000"/>
                  </a:schemeClr>
                </a:solidFill>
              </a:defRPr>
            </a:lvl3pPr>
            <a:lvl4pPr marL="2138379" indent="0">
              <a:buNone/>
              <a:defRPr sz="2227">
                <a:solidFill>
                  <a:schemeClr val="tx1">
                    <a:tint val="75000"/>
                  </a:schemeClr>
                </a:solidFill>
              </a:defRPr>
            </a:lvl4pPr>
            <a:lvl5pPr marL="2851172" indent="0">
              <a:buNone/>
              <a:defRPr sz="2227">
                <a:solidFill>
                  <a:schemeClr val="tx1">
                    <a:tint val="75000"/>
                  </a:schemeClr>
                </a:solidFill>
              </a:defRPr>
            </a:lvl5pPr>
            <a:lvl6pPr marL="3563965" indent="0">
              <a:buNone/>
              <a:defRPr sz="2227">
                <a:solidFill>
                  <a:schemeClr val="tx1">
                    <a:tint val="75000"/>
                  </a:schemeClr>
                </a:solidFill>
              </a:defRPr>
            </a:lvl6pPr>
            <a:lvl7pPr marL="4276759" indent="0">
              <a:buNone/>
              <a:defRPr sz="2227">
                <a:solidFill>
                  <a:schemeClr val="tx1">
                    <a:tint val="75000"/>
                  </a:schemeClr>
                </a:solidFill>
              </a:defRPr>
            </a:lvl7pPr>
            <a:lvl8pPr marL="4989552" indent="0">
              <a:buNone/>
              <a:defRPr sz="2227">
                <a:solidFill>
                  <a:schemeClr val="tx1">
                    <a:tint val="75000"/>
                  </a:schemeClr>
                </a:solidFill>
              </a:defRPr>
            </a:lvl8pPr>
            <a:lvl9pPr marL="5702345" indent="0">
              <a:buNone/>
              <a:defRPr sz="2227">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758241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534592"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35005" y="3527849"/>
            <a:ext cx="4722217" cy="9978072"/>
          </a:xfrm>
        </p:spPr>
        <p:txBody>
          <a:bodyPr/>
          <a:lstStyle>
            <a:lvl1pPr>
              <a:defRPr sz="4343"/>
            </a:lvl1pPr>
            <a:lvl2pPr>
              <a:defRPr sz="3786"/>
            </a:lvl2pPr>
            <a:lvl3pPr>
              <a:defRPr sz="3118"/>
            </a:lvl3pPr>
            <a:lvl4pPr>
              <a:defRPr sz="2784"/>
            </a:lvl4pPr>
            <a:lvl5pPr>
              <a:defRPr sz="2784"/>
            </a:lvl5pPr>
            <a:lvl6pPr>
              <a:defRPr sz="2784"/>
            </a:lvl6pPr>
            <a:lvl7pPr>
              <a:defRPr sz="2784"/>
            </a:lvl7pPr>
            <a:lvl8pPr>
              <a:defRPr sz="2784"/>
            </a:lvl8pPr>
            <a:lvl9pPr>
              <a:defRPr sz="2784"/>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6573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534591" y="3384355"/>
            <a:ext cx="4724074"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4" name="Espace réservé du contenu 3"/>
          <p:cNvSpPr>
            <a:spLocks noGrp="1"/>
          </p:cNvSpPr>
          <p:nvPr>
            <p:ph sz="half" idx="2"/>
          </p:nvPr>
        </p:nvSpPr>
        <p:spPr>
          <a:xfrm>
            <a:off x="534591" y="4794793"/>
            <a:ext cx="4724074"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431293" y="3384355"/>
            <a:ext cx="4725930" cy="1410438"/>
          </a:xfrm>
        </p:spPr>
        <p:txBody>
          <a:bodyPr anchor="b"/>
          <a:lstStyle>
            <a:lvl1pPr marL="0" indent="0">
              <a:buNone/>
              <a:defRPr sz="3786" b="1"/>
            </a:lvl1pPr>
            <a:lvl2pPr marL="712793" indent="0">
              <a:buNone/>
              <a:defRPr sz="3118" b="1"/>
            </a:lvl2pPr>
            <a:lvl3pPr marL="1425586" indent="0">
              <a:buNone/>
              <a:defRPr sz="2784" b="1"/>
            </a:lvl3pPr>
            <a:lvl4pPr marL="2138379" indent="0">
              <a:buNone/>
              <a:defRPr sz="2450" b="1"/>
            </a:lvl4pPr>
            <a:lvl5pPr marL="2851172" indent="0">
              <a:buNone/>
              <a:defRPr sz="2450" b="1"/>
            </a:lvl5pPr>
            <a:lvl6pPr marL="3563965" indent="0">
              <a:buNone/>
              <a:defRPr sz="2450" b="1"/>
            </a:lvl6pPr>
            <a:lvl7pPr marL="4276759" indent="0">
              <a:buNone/>
              <a:defRPr sz="2450" b="1"/>
            </a:lvl7pPr>
            <a:lvl8pPr marL="4989552" indent="0">
              <a:buNone/>
              <a:defRPr sz="2450" b="1"/>
            </a:lvl8pPr>
            <a:lvl9pPr marL="5702345" indent="0">
              <a:buNone/>
              <a:defRPr sz="2450" b="1"/>
            </a:lvl9pPr>
          </a:lstStyle>
          <a:p>
            <a:pPr lvl="0"/>
            <a:r>
              <a:rPr lang="fr-FR"/>
              <a:t>Cliquez pour modifier les styles du texte du masque</a:t>
            </a:r>
          </a:p>
        </p:txBody>
      </p:sp>
      <p:sp>
        <p:nvSpPr>
          <p:cNvPr id="6" name="Espace réservé du contenu 5"/>
          <p:cNvSpPr>
            <a:spLocks noGrp="1"/>
          </p:cNvSpPr>
          <p:nvPr>
            <p:ph sz="quarter" idx="4"/>
          </p:nvPr>
        </p:nvSpPr>
        <p:spPr>
          <a:xfrm>
            <a:off x="5431293" y="4794793"/>
            <a:ext cx="4725930" cy="8711127"/>
          </a:xfrm>
        </p:spPr>
        <p:txBody>
          <a:bodyPr/>
          <a:lstStyle>
            <a:lvl1pPr>
              <a:defRPr sz="3786"/>
            </a:lvl1pPr>
            <a:lvl2pPr>
              <a:defRPr sz="3118"/>
            </a:lvl2pPr>
            <a:lvl3pPr>
              <a:defRPr sz="2784"/>
            </a:lvl3pPr>
            <a:lvl4pPr>
              <a:defRPr sz="2450"/>
            </a:lvl4pPr>
            <a:lvl5pPr>
              <a:defRPr sz="2450"/>
            </a:lvl5pPr>
            <a:lvl6pPr>
              <a:defRPr sz="2450"/>
            </a:lvl6pPr>
            <a:lvl7pPr>
              <a:defRPr sz="2450"/>
            </a:lvl7pPr>
            <a:lvl8pPr>
              <a:defRPr sz="2450"/>
            </a:lvl8pPr>
            <a:lvl9pPr>
              <a:defRPr sz="24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6564ED3-F1D1-944E-A71A-C7976CB2ADF2}" type="datetimeFigureOut">
              <a:rPr lang="fr-FR" smtClean="0"/>
              <a:t>12/09/2018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58131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96564ED3-F1D1-944E-A71A-C7976CB2ADF2}" type="datetimeFigureOut">
              <a:rPr lang="fr-FR" smtClean="0"/>
              <a:t>12/09/2018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788072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6564ED3-F1D1-944E-A71A-C7976CB2ADF2}" type="datetimeFigureOut">
              <a:rPr lang="fr-FR" smtClean="0"/>
              <a:t>12/09/2018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340316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34594" y="601974"/>
            <a:ext cx="3517533" cy="2561890"/>
          </a:xfrm>
        </p:spPr>
        <p:txBody>
          <a:bodyPr anchor="b"/>
          <a:lstStyle>
            <a:lvl1pPr algn="l">
              <a:defRPr sz="3118" b="1"/>
            </a:lvl1pPr>
          </a:lstStyle>
          <a:p>
            <a:r>
              <a:rPr lang="fr-FR"/>
              <a:t>Cliquez et modifiez le titre</a:t>
            </a:r>
          </a:p>
        </p:txBody>
      </p:sp>
      <p:sp>
        <p:nvSpPr>
          <p:cNvPr id="3" name="Espace réservé du contenu 2"/>
          <p:cNvSpPr>
            <a:spLocks noGrp="1"/>
          </p:cNvSpPr>
          <p:nvPr>
            <p:ph idx="1"/>
          </p:nvPr>
        </p:nvSpPr>
        <p:spPr>
          <a:xfrm>
            <a:off x="4180201" y="601978"/>
            <a:ext cx="5977021" cy="12903946"/>
          </a:xfrm>
        </p:spPr>
        <p:txBody>
          <a:bodyPr/>
          <a:lstStyle>
            <a:lvl1pPr>
              <a:defRPr sz="5011"/>
            </a:lvl1pPr>
            <a:lvl2pPr>
              <a:defRPr sz="4343"/>
            </a:lvl2pPr>
            <a:lvl3pPr>
              <a:defRPr sz="3786"/>
            </a:lvl3pPr>
            <a:lvl4pPr>
              <a:defRPr sz="3118"/>
            </a:lvl4pPr>
            <a:lvl5pPr>
              <a:defRPr sz="3118"/>
            </a:lvl5pPr>
            <a:lvl6pPr>
              <a:defRPr sz="3118"/>
            </a:lvl6pPr>
            <a:lvl7pPr>
              <a:defRPr sz="3118"/>
            </a:lvl7pPr>
            <a:lvl8pPr>
              <a:defRPr sz="3118"/>
            </a:lvl8pPr>
            <a:lvl9pPr>
              <a:defRPr sz="3118"/>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34594" y="3163868"/>
            <a:ext cx="3517533" cy="10342057"/>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1625073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95670" y="10583548"/>
            <a:ext cx="6415088" cy="1249447"/>
          </a:xfrm>
        </p:spPr>
        <p:txBody>
          <a:bodyPr anchor="b"/>
          <a:lstStyle>
            <a:lvl1pPr algn="l">
              <a:defRPr sz="3118" b="1"/>
            </a:lvl1pPr>
          </a:lstStyle>
          <a:p>
            <a:r>
              <a:rPr lang="fr-FR"/>
              <a:t>Cliquez et modifiez le titre</a:t>
            </a:r>
          </a:p>
        </p:txBody>
      </p:sp>
      <p:sp>
        <p:nvSpPr>
          <p:cNvPr id="3" name="Espace réservé pour une image  2"/>
          <p:cNvSpPr>
            <a:spLocks noGrp="1"/>
          </p:cNvSpPr>
          <p:nvPr>
            <p:ph type="pic" idx="1"/>
          </p:nvPr>
        </p:nvSpPr>
        <p:spPr>
          <a:xfrm>
            <a:off x="2095670" y="1350942"/>
            <a:ext cx="6415088" cy="9071610"/>
          </a:xfrm>
        </p:spPr>
        <p:txBody>
          <a:bodyPr/>
          <a:lstStyle>
            <a:lvl1pPr marL="0" indent="0">
              <a:buNone/>
              <a:defRPr sz="5011"/>
            </a:lvl1pPr>
            <a:lvl2pPr marL="712793" indent="0">
              <a:buNone/>
              <a:defRPr sz="4343"/>
            </a:lvl2pPr>
            <a:lvl3pPr marL="1425586" indent="0">
              <a:buNone/>
              <a:defRPr sz="3786"/>
            </a:lvl3pPr>
            <a:lvl4pPr marL="2138379" indent="0">
              <a:buNone/>
              <a:defRPr sz="3118"/>
            </a:lvl4pPr>
            <a:lvl5pPr marL="2851172" indent="0">
              <a:buNone/>
              <a:defRPr sz="3118"/>
            </a:lvl5pPr>
            <a:lvl6pPr marL="3563965" indent="0">
              <a:buNone/>
              <a:defRPr sz="3118"/>
            </a:lvl6pPr>
            <a:lvl7pPr marL="4276759" indent="0">
              <a:buNone/>
              <a:defRPr sz="3118"/>
            </a:lvl7pPr>
            <a:lvl8pPr marL="4989552" indent="0">
              <a:buNone/>
              <a:defRPr sz="3118"/>
            </a:lvl8pPr>
            <a:lvl9pPr marL="5702345" indent="0">
              <a:buNone/>
              <a:defRPr sz="3118"/>
            </a:lvl9pPr>
          </a:lstStyle>
          <a:p>
            <a:endParaRPr lang="fr-FR"/>
          </a:p>
        </p:txBody>
      </p:sp>
      <p:sp>
        <p:nvSpPr>
          <p:cNvPr id="4" name="Espace réservé du texte 3"/>
          <p:cNvSpPr>
            <a:spLocks noGrp="1"/>
          </p:cNvSpPr>
          <p:nvPr>
            <p:ph type="body" sz="half" idx="2"/>
          </p:nvPr>
        </p:nvSpPr>
        <p:spPr>
          <a:xfrm>
            <a:off x="2095670" y="11832995"/>
            <a:ext cx="6415088" cy="1774423"/>
          </a:xfrm>
        </p:spPr>
        <p:txBody>
          <a:bodyPr/>
          <a:lstStyle>
            <a:lvl1pPr marL="0" indent="0">
              <a:buNone/>
              <a:defRPr sz="2227"/>
            </a:lvl1pPr>
            <a:lvl2pPr marL="712793" indent="0">
              <a:buNone/>
              <a:defRPr sz="1893"/>
            </a:lvl2pPr>
            <a:lvl3pPr marL="1425586" indent="0">
              <a:buNone/>
              <a:defRPr sz="1559"/>
            </a:lvl3pPr>
            <a:lvl4pPr marL="2138379" indent="0">
              <a:buNone/>
              <a:defRPr sz="1448"/>
            </a:lvl4pPr>
            <a:lvl5pPr marL="2851172" indent="0">
              <a:buNone/>
              <a:defRPr sz="1448"/>
            </a:lvl5pPr>
            <a:lvl6pPr marL="3563965" indent="0">
              <a:buNone/>
              <a:defRPr sz="1448"/>
            </a:lvl6pPr>
            <a:lvl7pPr marL="4276759" indent="0">
              <a:buNone/>
              <a:defRPr sz="1448"/>
            </a:lvl7pPr>
            <a:lvl8pPr marL="4989552" indent="0">
              <a:buNone/>
              <a:defRPr sz="1448"/>
            </a:lvl8pPr>
            <a:lvl9pPr marL="5702345" indent="0">
              <a:buNone/>
              <a:defRPr sz="1448"/>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96564ED3-F1D1-944E-A71A-C7976CB2ADF2}" type="datetimeFigureOut">
              <a:rPr lang="fr-FR" smtClean="0"/>
              <a:t>12/09/2018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7836FBD-D4B6-E14D-8A51-FD751997607B}" type="slidenum">
              <a:rPr lang="fr-FR" smtClean="0"/>
              <a:t>‹N°›</a:t>
            </a:fld>
            <a:endParaRPr lang="fr-FR"/>
          </a:p>
        </p:txBody>
      </p:sp>
    </p:spTree>
    <p:extLst>
      <p:ext uri="{BB962C8B-B14F-4D97-AF65-F5344CB8AC3E}">
        <p14:creationId xmlns:p14="http://schemas.microsoft.com/office/powerpoint/2010/main" val="2365079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34591" y="605475"/>
            <a:ext cx="9622632" cy="2519892"/>
          </a:xfrm>
          <a:prstGeom prst="rect">
            <a:avLst/>
          </a:prstGeom>
        </p:spPr>
        <p:txBody>
          <a:bodyPr vert="horz" lIns="128016" tIns="64008" rIns="128016" bIns="64008" rtlCol="0" anchor="ctr">
            <a:normAutofit/>
          </a:bodyPr>
          <a:lstStyle/>
          <a:p>
            <a:r>
              <a:rPr lang="fr-FR"/>
              <a:t>Cliquez et modifiez le titre</a:t>
            </a:r>
          </a:p>
        </p:txBody>
      </p:sp>
      <p:sp>
        <p:nvSpPr>
          <p:cNvPr id="3" name="Espace réservé du texte 2"/>
          <p:cNvSpPr>
            <a:spLocks noGrp="1"/>
          </p:cNvSpPr>
          <p:nvPr>
            <p:ph type="body" idx="1"/>
          </p:nvPr>
        </p:nvSpPr>
        <p:spPr>
          <a:xfrm>
            <a:off x="534591" y="3527849"/>
            <a:ext cx="9622632" cy="9978072"/>
          </a:xfrm>
          <a:prstGeom prst="rect">
            <a:avLst/>
          </a:prstGeom>
        </p:spPr>
        <p:txBody>
          <a:bodyPr vert="horz" lIns="128016" tIns="64008" rIns="128016" bIns="64008"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34591" y="14013398"/>
            <a:ext cx="2494756" cy="804966"/>
          </a:xfrm>
          <a:prstGeom prst="rect">
            <a:avLst/>
          </a:prstGeom>
        </p:spPr>
        <p:txBody>
          <a:bodyPr vert="horz" lIns="128016" tIns="64008" rIns="128016" bIns="64008" rtlCol="0" anchor="ctr"/>
          <a:lstStyle>
            <a:lvl1pPr algn="l">
              <a:defRPr sz="1893">
                <a:solidFill>
                  <a:schemeClr val="tx1">
                    <a:tint val="75000"/>
                  </a:schemeClr>
                </a:solidFill>
              </a:defRPr>
            </a:lvl1pPr>
          </a:lstStyle>
          <a:p>
            <a:fld id="{96564ED3-F1D1-944E-A71A-C7976CB2ADF2}" type="datetimeFigureOut">
              <a:rPr lang="fr-FR" smtClean="0"/>
              <a:t>12/09/2018</a:t>
            </a:fld>
            <a:endParaRPr lang="fr-FR"/>
          </a:p>
        </p:txBody>
      </p:sp>
      <p:sp>
        <p:nvSpPr>
          <p:cNvPr id="5" name="Espace réservé du pied de page 4"/>
          <p:cNvSpPr>
            <a:spLocks noGrp="1"/>
          </p:cNvSpPr>
          <p:nvPr>
            <p:ph type="ftr" sz="quarter" idx="3"/>
          </p:nvPr>
        </p:nvSpPr>
        <p:spPr>
          <a:xfrm>
            <a:off x="3653036" y="14013398"/>
            <a:ext cx="3385741" cy="804966"/>
          </a:xfrm>
          <a:prstGeom prst="rect">
            <a:avLst/>
          </a:prstGeom>
        </p:spPr>
        <p:txBody>
          <a:bodyPr vert="horz" lIns="128016" tIns="64008" rIns="128016" bIns="64008" rtlCol="0" anchor="ctr"/>
          <a:lstStyle>
            <a:lvl1pPr algn="ctr">
              <a:defRPr sz="1893">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662466" y="14013398"/>
            <a:ext cx="2494756" cy="804966"/>
          </a:xfrm>
          <a:prstGeom prst="rect">
            <a:avLst/>
          </a:prstGeom>
        </p:spPr>
        <p:txBody>
          <a:bodyPr vert="horz" lIns="128016" tIns="64008" rIns="128016" bIns="64008" rtlCol="0" anchor="ctr"/>
          <a:lstStyle>
            <a:lvl1pPr algn="r">
              <a:defRPr sz="1893">
                <a:solidFill>
                  <a:schemeClr val="tx1">
                    <a:tint val="75000"/>
                  </a:schemeClr>
                </a:solidFill>
              </a:defRPr>
            </a:lvl1pPr>
          </a:lstStyle>
          <a:p>
            <a:fld id="{77836FBD-D4B6-E14D-8A51-FD751997607B}" type="slidenum">
              <a:rPr lang="fr-FR" smtClean="0"/>
              <a:t>‹N°›</a:t>
            </a:fld>
            <a:endParaRPr lang="fr-FR"/>
          </a:p>
        </p:txBody>
      </p:sp>
    </p:spTree>
    <p:extLst>
      <p:ext uri="{BB962C8B-B14F-4D97-AF65-F5344CB8AC3E}">
        <p14:creationId xmlns:p14="http://schemas.microsoft.com/office/powerpoint/2010/main" val="1245459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12793" rtl="0" eaLnBrk="1" latinLnBrk="0" hangingPunct="1">
        <a:spcBef>
          <a:spcPct val="0"/>
        </a:spcBef>
        <a:buNone/>
        <a:defRPr sz="6904" kern="1200">
          <a:solidFill>
            <a:schemeClr val="tx1"/>
          </a:solidFill>
          <a:latin typeface="+mj-lt"/>
          <a:ea typeface="+mj-ea"/>
          <a:cs typeface="+mj-cs"/>
        </a:defRPr>
      </a:lvl1pPr>
    </p:titleStyle>
    <p:bodyStyle>
      <a:lvl1pPr marL="534595" indent="-534595" algn="l" defTabSz="712793" rtl="0" eaLnBrk="1" latinLnBrk="0" hangingPunct="1">
        <a:spcBef>
          <a:spcPct val="20000"/>
        </a:spcBef>
        <a:buFont typeface="Arial"/>
        <a:buChar char="•"/>
        <a:defRPr sz="5011" kern="1200">
          <a:solidFill>
            <a:schemeClr val="tx1"/>
          </a:solidFill>
          <a:latin typeface="+mn-lt"/>
          <a:ea typeface="+mn-ea"/>
          <a:cs typeface="+mn-cs"/>
        </a:defRPr>
      </a:lvl1pPr>
      <a:lvl2pPr marL="1158289" indent="-445496" algn="l" defTabSz="712793" rtl="0" eaLnBrk="1" latinLnBrk="0" hangingPunct="1">
        <a:spcBef>
          <a:spcPct val="20000"/>
        </a:spcBef>
        <a:buFont typeface="Arial"/>
        <a:buChar char="–"/>
        <a:defRPr sz="4343" kern="1200">
          <a:solidFill>
            <a:schemeClr val="tx1"/>
          </a:solidFill>
          <a:latin typeface="+mn-lt"/>
          <a:ea typeface="+mn-ea"/>
          <a:cs typeface="+mn-cs"/>
        </a:defRPr>
      </a:lvl2pPr>
      <a:lvl3pPr marL="1781983" indent="-356397" algn="l" defTabSz="712793" rtl="0" eaLnBrk="1" latinLnBrk="0" hangingPunct="1">
        <a:spcBef>
          <a:spcPct val="20000"/>
        </a:spcBef>
        <a:buFont typeface="Arial"/>
        <a:buChar char="•"/>
        <a:defRPr sz="3786" kern="1200">
          <a:solidFill>
            <a:schemeClr val="tx1"/>
          </a:solidFill>
          <a:latin typeface="+mn-lt"/>
          <a:ea typeface="+mn-ea"/>
          <a:cs typeface="+mn-cs"/>
        </a:defRPr>
      </a:lvl3pPr>
      <a:lvl4pPr marL="2494776" indent="-356397" algn="l" defTabSz="712793" rtl="0" eaLnBrk="1" latinLnBrk="0" hangingPunct="1">
        <a:spcBef>
          <a:spcPct val="20000"/>
        </a:spcBef>
        <a:buFont typeface="Arial"/>
        <a:buChar char="–"/>
        <a:defRPr sz="3118" kern="1200">
          <a:solidFill>
            <a:schemeClr val="tx1"/>
          </a:solidFill>
          <a:latin typeface="+mn-lt"/>
          <a:ea typeface="+mn-ea"/>
          <a:cs typeface="+mn-cs"/>
        </a:defRPr>
      </a:lvl4pPr>
      <a:lvl5pPr marL="3207569" indent="-356397" algn="l" defTabSz="712793" rtl="0" eaLnBrk="1" latinLnBrk="0" hangingPunct="1">
        <a:spcBef>
          <a:spcPct val="20000"/>
        </a:spcBef>
        <a:buFont typeface="Arial"/>
        <a:buChar char="»"/>
        <a:defRPr sz="3118" kern="1200">
          <a:solidFill>
            <a:schemeClr val="tx1"/>
          </a:solidFill>
          <a:latin typeface="+mn-lt"/>
          <a:ea typeface="+mn-ea"/>
          <a:cs typeface="+mn-cs"/>
        </a:defRPr>
      </a:lvl5pPr>
      <a:lvl6pPr marL="3920362" indent="-356397" algn="l" defTabSz="712793" rtl="0" eaLnBrk="1" latinLnBrk="0" hangingPunct="1">
        <a:spcBef>
          <a:spcPct val="20000"/>
        </a:spcBef>
        <a:buFont typeface="Arial"/>
        <a:buChar char="•"/>
        <a:defRPr sz="3118" kern="1200">
          <a:solidFill>
            <a:schemeClr val="tx1"/>
          </a:solidFill>
          <a:latin typeface="+mn-lt"/>
          <a:ea typeface="+mn-ea"/>
          <a:cs typeface="+mn-cs"/>
        </a:defRPr>
      </a:lvl6pPr>
      <a:lvl7pPr marL="4633155" indent="-356397" algn="l" defTabSz="712793" rtl="0" eaLnBrk="1" latinLnBrk="0" hangingPunct="1">
        <a:spcBef>
          <a:spcPct val="20000"/>
        </a:spcBef>
        <a:buFont typeface="Arial"/>
        <a:buChar char="•"/>
        <a:defRPr sz="3118" kern="1200">
          <a:solidFill>
            <a:schemeClr val="tx1"/>
          </a:solidFill>
          <a:latin typeface="+mn-lt"/>
          <a:ea typeface="+mn-ea"/>
          <a:cs typeface="+mn-cs"/>
        </a:defRPr>
      </a:lvl7pPr>
      <a:lvl8pPr marL="5345948" indent="-356397" algn="l" defTabSz="712793" rtl="0" eaLnBrk="1" latinLnBrk="0" hangingPunct="1">
        <a:spcBef>
          <a:spcPct val="20000"/>
        </a:spcBef>
        <a:buFont typeface="Arial"/>
        <a:buChar char="•"/>
        <a:defRPr sz="3118" kern="1200">
          <a:solidFill>
            <a:schemeClr val="tx1"/>
          </a:solidFill>
          <a:latin typeface="+mn-lt"/>
          <a:ea typeface="+mn-ea"/>
          <a:cs typeface="+mn-cs"/>
        </a:defRPr>
      </a:lvl8pPr>
      <a:lvl9pPr marL="6058741" indent="-356397" algn="l" defTabSz="712793" rtl="0" eaLnBrk="1" latinLnBrk="0" hangingPunct="1">
        <a:spcBef>
          <a:spcPct val="20000"/>
        </a:spcBef>
        <a:buFont typeface="Arial"/>
        <a:buChar char="•"/>
        <a:defRPr sz="3118" kern="1200">
          <a:solidFill>
            <a:schemeClr val="tx1"/>
          </a:solidFill>
          <a:latin typeface="+mn-lt"/>
          <a:ea typeface="+mn-ea"/>
          <a:cs typeface="+mn-cs"/>
        </a:defRPr>
      </a:lvl9pPr>
    </p:bodyStyle>
    <p:otherStyle>
      <a:defPPr>
        <a:defRPr lang="fr-FR"/>
      </a:defPPr>
      <a:lvl1pPr marL="0" algn="l" defTabSz="712793" rtl="0" eaLnBrk="1" latinLnBrk="0" hangingPunct="1">
        <a:defRPr sz="2784" kern="1200">
          <a:solidFill>
            <a:schemeClr val="tx1"/>
          </a:solidFill>
          <a:latin typeface="+mn-lt"/>
          <a:ea typeface="+mn-ea"/>
          <a:cs typeface="+mn-cs"/>
        </a:defRPr>
      </a:lvl1pPr>
      <a:lvl2pPr marL="712793" algn="l" defTabSz="712793" rtl="0" eaLnBrk="1" latinLnBrk="0" hangingPunct="1">
        <a:defRPr sz="2784" kern="1200">
          <a:solidFill>
            <a:schemeClr val="tx1"/>
          </a:solidFill>
          <a:latin typeface="+mn-lt"/>
          <a:ea typeface="+mn-ea"/>
          <a:cs typeface="+mn-cs"/>
        </a:defRPr>
      </a:lvl2pPr>
      <a:lvl3pPr marL="1425586" algn="l" defTabSz="712793" rtl="0" eaLnBrk="1" latinLnBrk="0" hangingPunct="1">
        <a:defRPr sz="2784" kern="1200">
          <a:solidFill>
            <a:schemeClr val="tx1"/>
          </a:solidFill>
          <a:latin typeface="+mn-lt"/>
          <a:ea typeface="+mn-ea"/>
          <a:cs typeface="+mn-cs"/>
        </a:defRPr>
      </a:lvl3pPr>
      <a:lvl4pPr marL="2138379" algn="l" defTabSz="712793" rtl="0" eaLnBrk="1" latinLnBrk="0" hangingPunct="1">
        <a:defRPr sz="2784" kern="1200">
          <a:solidFill>
            <a:schemeClr val="tx1"/>
          </a:solidFill>
          <a:latin typeface="+mn-lt"/>
          <a:ea typeface="+mn-ea"/>
          <a:cs typeface="+mn-cs"/>
        </a:defRPr>
      </a:lvl4pPr>
      <a:lvl5pPr marL="2851172" algn="l" defTabSz="712793" rtl="0" eaLnBrk="1" latinLnBrk="0" hangingPunct="1">
        <a:defRPr sz="2784" kern="1200">
          <a:solidFill>
            <a:schemeClr val="tx1"/>
          </a:solidFill>
          <a:latin typeface="+mn-lt"/>
          <a:ea typeface="+mn-ea"/>
          <a:cs typeface="+mn-cs"/>
        </a:defRPr>
      </a:lvl5pPr>
      <a:lvl6pPr marL="3563965" algn="l" defTabSz="712793" rtl="0" eaLnBrk="1" latinLnBrk="0" hangingPunct="1">
        <a:defRPr sz="2784" kern="1200">
          <a:solidFill>
            <a:schemeClr val="tx1"/>
          </a:solidFill>
          <a:latin typeface="+mn-lt"/>
          <a:ea typeface="+mn-ea"/>
          <a:cs typeface="+mn-cs"/>
        </a:defRPr>
      </a:lvl6pPr>
      <a:lvl7pPr marL="4276759" algn="l" defTabSz="712793" rtl="0" eaLnBrk="1" latinLnBrk="0" hangingPunct="1">
        <a:defRPr sz="2784" kern="1200">
          <a:solidFill>
            <a:schemeClr val="tx1"/>
          </a:solidFill>
          <a:latin typeface="+mn-lt"/>
          <a:ea typeface="+mn-ea"/>
          <a:cs typeface="+mn-cs"/>
        </a:defRPr>
      </a:lvl7pPr>
      <a:lvl8pPr marL="4989552" algn="l" defTabSz="712793" rtl="0" eaLnBrk="1" latinLnBrk="0" hangingPunct="1">
        <a:defRPr sz="2784" kern="1200">
          <a:solidFill>
            <a:schemeClr val="tx1"/>
          </a:solidFill>
          <a:latin typeface="+mn-lt"/>
          <a:ea typeface="+mn-ea"/>
          <a:cs typeface="+mn-cs"/>
        </a:defRPr>
      </a:lvl8pPr>
      <a:lvl9pPr marL="5702345" algn="l" defTabSz="712793" rtl="0" eaLnBrk="1" latinLnBrk="0" hangingPunct="1">
        <a:defRPr sz="27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rganigramme : Entrée manuelle 11"/>
          <p:cNvSpPr/>
          <p:nvPr/>
        </p:nvSpPr>
        <p:spPr>
          <a:xfrm flipV="1">
            <a:off x="-28286" y="-56510"/>
            <a:ext cx="10748383" cy="728357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17"/>
              <a:gd name="connsiteY0" fmla="*/ 3317 h 10000"/>
              <a:gd name="connsiteX1" fmla="*/ 10017 w 10017"/>
              <a:gd name="connsiteY1" fmla="*/ 0 h 10000"/>
              <a:gd name="connsiteX2" fmla="*/ 10017 w 10017"/>
              <a:gd name="connsiteY2" fmla="*/ 10000 h 10000"/>
              <a:gd name="connsiteX3" fmla="*/ 17 w 10017"/>
              <a:gd name="connsiteY3" fmla="*/ 10000 h 10000"/>
              <a:gd name="connsiteX4" fmla="*/ 0 w 10017"/>
              <a:gd name="connsiteY4" fmla="*/ 3317 h 10000"/>
              <a:gd name="connsiteX0" fmla="*/ 117 w 10001"/>
              <a:gd name="connsiteY0" fmla="*/ 3938 h 10000"/>
              <a:gd name="connsiteX1" fmla="*/ 10001 w 10001"/>
              <a:gd name="connsiteY1" fmla="*/ 0 h 10000"/>
              <a:gd name="connsiteX2" fmla="*/ 10001 w 10001"/>
              <a:gd name="connsiteY2" fmla="*/ 10000 h 10000"/>
              <a:gd name="connsiteX3" fmla="*/ 1 w 10001"/>
              <a:gd name="connsiteY3" fmla="*/ 10000 h 10000"/>
              <a:gd name="connsiteX4" fmla="*/ 117 w 10001"/>
              <a:gd name="connsiteY4" fmla="*/ 3938 h 10000"/>
              <a:gd name="connsiteX0" fmla="*/ 34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34 w 10001"/>
              <a:gd name="connsiteY4" fmla="*/ 3988 h 10000"/>
              <a:gd name="connsiteX0" fmla="*/ 17 w 10001"/>
              <a:gd name="connsiteY0" fmla="*/ 3988 h 10000"/>
              <a:gd name="connsiteX1" fmla="*/ 10001 w 10001"/>
              <a:gd name="connsiteY1" fmla="*/ 0 h 10000"/>
              <a:gd name="connsiteX2" fmla="*/ 10001 w 10001"/>
              <a:gd name="connsiteY2" fmla="*/ 10000 h 10000"/>
              <a:gd name="connsiteX3" fmla="*/ 1 w 10001"/>
              <a:gd name="connsiteY3" fmla="*/ 10000 h 10000"/>
              <a:gd name="connsiteX4" fmla="*/ 17 w 10001"/>
              <a:gd name="connsiteY4" fmla="*/ 3988 h 10000"/>
              <a:gd name="connsiteX0" fmla="*/ 0 w 10034"/>
              <a:gd name="connsiteY0" fmla="*/ 4013 h 10000"/>
              <a:gd name="connsiteX1" fmla="*/ 10034 w 10034"/>
              <a:gd name="connsiteY1" fmla="*/ 0 h 10000"/>
              <a:gd name="connsiteX2" fmla="*/ 10034 w 10034"/>
              <a:gd name="connsiteY2" fmla="*/ 10000 h 10000"/>
              <a:gd name="connsiteX3" fmla="*/ 34 w 10034"/>
              <a:gd name="connsiteY3" fmla="*/ 10000 h 10000"/>
              <a:gd name="connsiteX4" fmla="*/ 0 w 10034"/>
              <a:gd name="connsiteY4" fmla="*/ 4013 h 10000"/>
              <a:gd name="connsiteX0" fmla="*/ 0 w 10034"/>
              <a:gd name="connsiteY0" fmla="*/ 4013 h 10099"/>
              <a:gd name="connsiteX1" fmla="*/ 10034 w 10034"/>
              <a:gd name="connsiteY1" fmla="*/ 0 h 10099"/>
              <a:gd name="connsiteX2" fmla="*/ 10034 w 10034"/>
              <a:gd name="connsiteY2" fmla="*/ 10000 h 10099"/>
              <a:gd name="connsiteX3" fmla="*/ 17 w 10034"/>
              <a:gd name="connsiteY3" fmla="*/ 10099 h 10099"/>
              <a:gd name="connsiteX4" fmla="*/ 0 w 10034"/>
              <a:gd name="connsiteY4" fmla="*/ 4013 h 10099"/>
              <a:gd name="connsiteX0" fmla="*/ 0 w 10034"/>
              <a:gd name="connsiteY0" fmla="*/ 4013 h 10099"/>
              <a:gd name="connsiteX1" fmla="*/ 10034 w 10034"/>
              <a:gd name="connsiteY1" fmla="*/ 0 h 10099"/>
              <a:gd name="connsiteX2" fmla="*/ 10034 w 10034"/>
              <a:gd name="connsiteY2" fmla="*/ 10052 h 10099"/>
              <a:gd name="connsiteX3" fmla="*/ 17 w 10034"/>
              <a:gd name="connsiteY3" fmla="*/ 10099 h 10099"/>
              <a:gd name="connsiteX4" fmla="*/ 0 w 10034"/>
              <a:gd name="connsiteY4" fmla="*/ 4013 h 1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 h="10099">
                <a:moveTo>
                  <a:pt x="0" y="4013"/>
                </a:moveTo>
                <a:lnTo>
                  <a:pt x="10034" y="0"/>
                </a:lnTo>
                <a:lnTo>
                  <a:pt x="10034" y="10052"/>
                </a:lnTo>
                <a:lnTo>
                  <a:pt x="17" y="10099"/>
                </a:lnTo>
                <a:cubicBezTo>
                  <a:pt x="11" y="7871"/>
                  <a:pt x="6" y="6241"/>
                  <a:pt x="0" y="4013"/>
                </a:cubicBez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3207" dirty="0"/>
          </a:p>
        </p:txBody>
      </p:sp>
      <p:cxnSp>
        <p:nvCxnSpPr>
          <p:cNvPr id="10" name="Connecteur droit 9"/>
          <p:cNvCxnSpPr/>
          <p:nvPr/>
        </p:nvCxnSpPr>
        <p:spPr>
          <a:xfrm>
            <a:off x="7537268" y="1954813"/>
            <a:ext cx="2460814"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665938" y="1954813"/>
            <a:ext cx="2460814" cy="0"/>
          </a:xfrm>
          <a:prstGeom prst="line">
            <a:avLst/>
          </a:prstGeom>
          <a:ln w="1905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7" name="Sous-titre 2"/>
          <p:cNvSpPr txBox="1">
            <a:spLocks/>
          </p:cNvSpPr>
          <p:nvPr/>
        </p:nvSpPr>
        <p:spPr>
          <a:xfrm>
            <a:off x="126680" y="14361356"/>
            <a:ext cx="10720097" cy="292986"/>
          </a:xfrm>
          <a:prstGeom prst="rect">
            <a:avLst/>
          </a:prstGeom>
        </p:spPr>
        <p:txBody>
          <a:bodyPr vert="horz" lIns="142558" tIns="71279" rIns="142558" bIns="71279" rtlCol="0">
            <a:noAutofit/>
          </a:bodyPr>
          <a:lstStyle>
            <a:lvl1pPr marL="0" indent="0" algn="ctr" defTabSz="640080" rtl="0" eaLnBrk="1" latinLnBrk="0" hangingPunct="1">
              <a:spcBef>
                <a:spcPct val="20000"/>
              </a:spcBef>
              <a:buFont typeface="Arial"/>
              <a:buNone/>
              <a:defRPr sz="4500" kern="1200">
                <a:solidFill>
                  <a:schemeClr val="tx1">
                    <a:tint val="75000"/>
                  </a:schemeClr>
                </a:solidFill>
                <a:latin typeface="+mn-lt"/>
                <a:ea typeface="+mn-ea"/>
                <a:cs typeface="+mn-cs"/>
              </a:defRPr>
            </a:lvl1pPr>
            <a:lvl2pPr marL="640080" indent="0" algn="ctr" defTabSz="640080" rtl="0" eaLnBrk="1" latinLnBrk="0" hangingPunct="1">
              <a:spcBef>
                <a:spcPct val="20000"/>
              </a:spcBef>
              <a:buFont typeface="Arial"/>
              <a:buNone/>
              <a:defRPr sz="3900" kern="1200">
                <a:solidFill>
                  <a:schemeClr val="tx1">
                    <a:tint val="75000"/>
                  </a:schemeClr>
                </a:solidFill>
                <a:latin typeface="+mn-lt"/>
                <a:ea typeface="+mn-ea"/>
                <a:cs typeface="+mn-cs"/>
              </a:defRPr>
            </a:lvl2pPr>
            <a:lvl3pPr marL="1280160" indent="0" algn="ctr" defTabSz="640080" rtl="0" eaLnBrk="1" latinLnBrk="0" hangingPunct="1">
              <a:spcBef>
                <a:spcPct val="20000"/>
              </a:spcBef>
              <a:buFont typeface="Arial"/>
              <a:buNone/>
              <a:defRPr sz="3400" kern="1200">
                <a:solidFill>
                  <a:schemeClr val="tx1">
                    <a:tint val="75000"/>
                  </a:schemeClr>
                </a:solidFill>
                <a:latin typeface="+mn-lt"/>
                <a:ea typeface="+mn-ea"/>
                <a:cs typeface="+mn-cs"/>
              </a:defRPr>
            </a:lvl3pPr>
            <a:lvl4pPr marL="19202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4pPr>
            <a:lvl5pPr marL="256032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5pPr>
            <a:lvl6pPr marL="320040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6pPr>
            <a:lvl7pPr marL="384048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7pPr>
            <a:lvl8pPr marL="448056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8pPr>
            <a:lvl9pPr marL="5120640" indent="0" algn="ctr" defTabSz="640080" rtl="0" eaLnBrk="1" latinLnBrk="0" hangingPunct="1">
              <a:spcBef>
                <a:spcPct val="20000"/>
              </a:spcBef>
              <a:buFont typeface="Arial"/>
              <a:buNone/>
              <a:defRPr sz="2800" kern="1200">
                <a:solidFill>
                  <a:schemeClr val="tx1">
                    <a:tint val="75000"/>
                  </a:schemeClr>
                </a:solidFill>
                <a:latin typeface="+mn-lt"/>
                <a:ea typeface="+mn-ea"/>
                <a:cs typeface="+mn-cs"/>
              </a:defRPr>
            </a:lvl9pPr>
          </a:lstStyle>
          <a:p>
            <a:r>
              <a:rPr lang="fr-FR" sz="2673" b="1" baseline="30000" dirty="0" err="1">
                <a:solidFill>
                  <a:schemeClr val="accent6"/>
                </a:solidFill>
                <a:latin typeface="Century Gothic"/>
                <a:cs typeface="Century Gothic"/>
              </a:rPr>
              <a:t>Learn</a:t>
            </a:r>
            <a:r>
              <a:rPr lang="fr-FR" sz="2673" b="1" baseline="30000" dirty="0">
                <a:solidFill>
                  <a:schemeClr val="accent6"/>
                </a:solidFill>
                <a:latin typeface="Century Gothic"/>
                <a:cs typeface="Century Gothic"/>
              </a:rPr>
              <a:t> more about Pistia stratiotes: https://gd.eppo.int </a:t>
            </a:r>
          </a:p>
        </p:txBody>
      </p:sp>
      <p:sp>
        <p:nvSpPr>
          <p:cNvPr id="8" name="ZoneTexte 7"/>
          <p:cNvSpPr txBox="1"/>
          <p:nvPr/>
        </p:nvSpPr>
        <p:spPr>
          <a:xfrm>
            <a:off x="1475277" y="7217839"/>
            <a:ext cx="1382284"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fr-FR" sz="1782" b="1" dirty="0" err="1">
                <a:solidFill>
                  <a:srgbClr val="FFFFFF"/>
                </a:solidFill>
                <a:latin typeface="Century Gothic"/>
                <a:cs typeface="Century Gothic"/>
              </a:rPr>
              <a:t>What</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is</a:t>
            </a:r>
            <a:r>
              <a:rPr lang="fr-FR" sz="1782" b="1" dirty="0">
                <a:solidFill>
                  <a:srgbClr val="FFFFFF"/>
                </a:solidFill>
                <a:latin typeface="Century Gothic"/>
                <a:cs typeface="Century Gothic"/>
              </a:rPr>
              <a:t> </a:t>
            </a:r>
            <a:r>
              <a:rPr lang="fr-FR" sz="1782" b="1" dirty="0" err="1">
                <a:solidFill>
                  <a:srgbClr val="FFFFFF"/>
                </a:solidFill>
                <a:latin typeface="Century Gothic"/>
                <a:cs typeface="Century Gothic"/>
              </a:rPr>
              <a:t>it</a:t>
            </a:r>
            <a:r>
              <a:rPr lang="fr-FR" sz="1782" b="1" dirty="0">
                <a:solidFill>
                  <a:srgbClr val="FFFFFF"/>
                </a:solidFill>
                <a:latin typeface="Century Gothic"/>
                <a:cs typeface="Century Gothic"/>
              </a:rPr>
              <a:t>?</a:t>
            </a:r>
          </a:p>
        </p:txBody>
      </p:sp>
      <p:sp>
        <p:nvSpPr>
          <p:cNvPr id="38" name="ZoneTexte 37"/>
          <p:cNvSpPr txBox="1"/>
          <p:nvPr/>
        </p:nvSpPr>
        <p:spPr>
          <a:xfrm>
            <a:off x="-897230" y="53113"/>
            <a:ext cx="12446493" cy="4418662"/>
          </a:xfrm>
          <a:prstGeom prst="rect">
            <a:avLst/>
          </a:prstGeom>
          <a:noFill/>
        </p:spPr>
        <p:txBody>
          <a:bodyPr wrap="square" tIns="681518" rtlCol="0">
            <a:noAutofit/>
          </a:bodyPr>
          <a:lstStyle/>
          <a:p>
            <a:pPr algn="ctr"/>
            <a:r>
              <a:rPr lang="fr-FR" sz="9688" b="1" baseline="30000" dirty="0">
                <a:solidFill>
                  <a:schemeClr val="bg1"/>
                </a:solidFill>
                <a:latin typeface="Century Gothic" panose="020B0502020202020204" pitchFamily="34" charset="0"/>
                <a:ea typeface="+mj-ea"/>
                <a:cs typeface="Century Gothic"/>
              </a:rPr>
              <a:t>BE AWARE!</a:t>
            </a:r>
          </a:p>
          <a:p>
            <a:pPr algn="ctr"/>
            <a:r>
              <a:rPr lang="fr-FR" sz="5345" b="1" i="1" baseline="30000" dirty="0">
                <a:solidFill>
                  <a:schemeClr val="bg1"/>
                </a:solidFill>
                <a:latin typeface="Century Gothic"/>
                <a:ea typeface="+mj-ea"/>
                <a:cs typeface="Century Gothic"/>
              </a:rPr>
              <a:t>Pistia stratiotes</a:t>
            </a:r>
          </a:p>
          <a:p>
            <a:pPr algn="ctr">
              <a:lnSpc>
                <a:spcPts val="1893"/>
              </a:lnSpc>
            </a:pPr>
            <a:r>
              <a:rPr lang="fr-FR" sz="3118" b="1" baseline="30000" dirty="0">
                <a:solidFill>
                  <a:schemeClr val="bg1"/>
                </a:solidFill>
                <a:latin typeface="Century Gothic"/>
                <a:ea typeface="+mj-ea"/>
                <a:cs typeface="Century Gothic"/>
              </a:rPr>
              <a:t>A </a:t>
            </a:r>
            <a:r>
              <a:rPr lang="fr-FR" sz="3118" b="1" baseline="30000" dirty="0" err="1">
                <a:solidFill>
                  <a:schemeClr val="bg1"/>
                </a:solidFill>
                <a:latin typeface="Century Gothic"/>
                <a:ea typeface="+mj-ea"/>
                <a:cs typeface="Century Gothic"/>
              </a:rPr>
              <a:t>threat</a:t>
            </a:r>
            <a:r>
              <a:rPr lang="fr-FR" sz="3118" b="1" baseline="30000" dirty="0">
                <a:solidFill>
                  <a:schemeClr val="bg1"/>
                </a:solidFill>
                <a:latin typeface="Century Gothic"/>
                <a:ea typeface="+mj-ea"/>
                <a:cs typeface="Century Gothic"/>
              </a:rPr>
              <a:t> to </a:t>
            </a:r>
            <a:r>
              <a:rPr lang="fr-FR" sz="3118" b="1" baseline="30000" dirty="0" err="1">
                <a:solidFill>
                  <a:schemeClr val="bg1"/>
                </a:solidFill>
                <a:latin typeface="Century Gothic"/>
                <a:ea typeface="+mj-ea"/>
                <a:cs typeface="Century Gothic"/>
              </a:rPr>
              <a:t>waterways</a:t>
            </a:r>
            <a:r>
              <a:rPr lang="fr-FR" sz="3118" b="1" baseline="30000" dirty="0">
                <a:solidFill>
                  <a:schemeClr val="bg1"/>
                </a:solidFill>
                <a:latin typeface="Century Gothic"/>
                <a:ea typeface="+mj-ea"/>
                <a:cs typeface="Century Gothic"/>
              </a:rPr>
              <a:t> in the EPPO </a:t>
            </a:r>
            <a:r>
              <a:rPr lang="fr-FR" sz="3118" b="1" baseline="30000" dirty="0" err="1">
                <a:solidFill>
                  <a:schemeClr val="bg1"/>
                </a:solidFill>
                <a:latin typeface="Century Gothic"/>
                <a:ea typeface="+mj-ea"/>
                <a:cs typeface="Century Gothic"/>
              </a:rPr>
              <a:t>region</a:t>
            </a:r>
            <a:endParaRPr lang="fr-FR" sz="3118" b="1" baseline="30000" dirty="0">
              <a:solidFill>
                <a:schemeClr val="bg1"/>
              </a:solidFill>
              <a:latin typeface="Century Gothic"/>
              <a:ea typeface="+mj-ea"/>
              <a:cs typeface="Century Gothic"/>
            </a:endParaRPr>
          </a:p>
        </p:txBody>
      </p:sp>
      <p:sp>
        <p:nvSpPr>
          <p:cNvPr id="3" name="ZoneTexte 2"/>
          <p:cNvSpPr txBox="1"/>
          <p:nvPr/>
        </p:nvSpPr>
        <p:spPr>
          <a:xfrm>
            <a:off x="1475277" y="7635751"/>
            <a:ext cx="8336029" cy="3323987"/>
          </a:xfrm>
          <a:prstGeom prst="rect">
            <a:avLst/>
          </a:prstGeom>
          <a:noFill/>
        </p:spPr>
        <p:txBody>
          <a:bodyPr wrap="square" rtlCol="0">
            <a:spAutoFit/>
          </a:bodyPr>
          <a:lstStyle/>
          <a:p>
            <a:pPr algn="just"/>
            <a:r>
              <a:rPr lang="en-GB" sz="1400" i="1" dirty="0"/>
              <a:t>Pistia stratiotes </a:t>
            </a:r>
            <a:r>
              <a:rPr lang="en-GB" sz="1400" dirty="0"/>
              <a:t>is an aquatic water plant, native to South America and is an EPPO A2 pest, recommended for regulation as a quarantine pest. In the EPPO region, </a:t>
            </a:r>
            <a:r>
              <a:rPr lang="en-GB" sz="1400" i="1" dirty="0"/>
              <a:t>Pistia stratiotes</a:t>
            </a:r>
            <a:r>
              <a:rPr lang="en-GB" sz="1400" dirty="0"/>
              <a:t> is recorded from Austria, Belgium, Czech Republic, France, Germany, Hungary, Israel, Italy, Morocco, Netherlands, Norway, Portugal, Romania, Russia, Slovenia, Spain, United Kingdom. </a:t>
            </a:r>
            <a:r>
              <a:rPr lang="en-GB" sz="1400" i="1" dirty="0"/>
              <a:t>Pistia stratiotes </a:t>
            </a:r>
            <a:r>
              <a:rPr lang="en-GB" sz="1400" dirty="0"/>
              <a:t>grows in slow moving rivers and reservoirs, irrigation channels, ponds, lakes, canals and ditches. </a:t>
            </a:r>
            <a:endParaRPr lang="en-GB" sz="1400" i="1" dirty="0"/>
          </a:p>
          <a:p>
            <a:pPr algn="just"/>
            <a:endParaRPr lang="en-GB" sz="1400" i="1" dirty="0"/>
          </a:p>
          <a:p>
            <a:pPr algn="just"/>
            <a:endParaRPr lang="en-GB" sz="1400" i="1" dirty="0"/>
          </a:p>
          <a:p>
            <a:pPr algn="just"/>
            <a:endParaRPr lang="en-GB" sz="1400" dirty="0"/>
          </a:p>
          <a:p>
            <a:pPr algn="just"/>
            <a:r>
              <a:rPr lang="en-GB" sz="1400" dirty="0"/>
              <a:t>Plants for planting is considered the main pathway for entry into the EPPO region. From this pathway, the individual plants can be transferred to suitable habitats through either intentional introductions into the environment or unintentionally through the disposal of aquarium material. Dense mats of </a:t>
            </a:r>
            <a:r>
              <a:rPr lang="en-GB" sz="1400" i="1" dirty="0"/>
              <a:t>P. stratiotes</a:t>
            </a:r>
            <a:r>
              <a:rPr lang="en-GB" sz="1400" dirty="0"/>
              <a:t> can block sunlight, reducing primary production, decreasing water turbidity and outcompete native plant species. Furthermore, the water shaded by </a:t>
            </a:r>
            <a:r>
              <a:rPr lang="en-GB" sz="1400" i="1" dirty="0"/>
              <a:t>P. stratiotes</a:t>
            </a:r>
            <a:r>
              <a:rPr lang="en-GB" sz="1400" dirty="0"/>
              <a:t> shows decreased levels of oxygen and increased levels of nitrate, ammonium and phosphorus. As a result of the altered habitat, submerged vegetation has been shown to decrease under dense mats along the river </a:t>
            </a:r>
            <a:r>
              <a:rPr lang="en-GB" sz="1400" dirty="0" err="1"/>
              <a:t>Erft</a:t>
            </a:r>
            <a:r>
              <a:rPr lang="en-GB" sz="1400" dirty="0"/>
              <a:t> in western Germany.   </a:t>
            </a:r>
          </a:p>
        </p:txBody>
      </p:sp>
      <p:sp>
        <p:nvSpPr>
          <p:cNvPr id="24" name="ZoneTexte 23"/>
          <p:cNvSpPr txBox="1"/>
          <p:nvPr/>
        </p:nvSpPr>
        <p:spPr>
          <a:xfrm>
            <a:off x="0" y="14709662"/>
            <a:ext cx="10691814" cy="412590"/>
          </a:xfrm>
          <a:prstGeom prst="rect">
            <a:avLst/>
          </a:prstGeom>
          <a:noFill/>
        </p:spPr>
        <p:txBody>
          <a:bodyPr wrap="square" bIns="180000" rtlCol="0">
            <a:spAutoFit/>
          </a:bodyPr>
          <a:lstStyle/>
          <a:p>
            <a:pPr algn="ctr"/>
            <a:r>
              <a:rPr lang="en-GB" sz="1200" dirty="0"/>
              <a:t>This poster has been prepared within the LIFE funded project LIFE15 PRE FR 001 </a:t>
            </a:r>
          </a:p>
        </p:txBody>
      </p:sp>
      <p:pic>
        <p:nvPicPr>
          <p:cNvPr id="13" name="Picture 12" descr="A close up of a green plant&#10;&#10;Description generated with very high confidence">
            <a:extLst>
              <a:ext uri="{FF2B5EF4-FFF2-40B4-BE49-F238E27FC236}">
                <a16:creationId xmlns:a16="http://schemas.microsoft.com/office/drawing/2014/main" id="{DCA003FC-C9E9-43BD-B419-0D4BC1D680E0}"/>
              </a:ext>
            </a:extLst>
          </p:cNvPr>
          <p:cNvPicPr>
            <a:picLocks noChangeAspect="1"/>
          </p:cNvPicPr>
          <p:nvPr/>
        </p:nvPicPr>
        <p:blipFill>
          <a:blip r:embed="rId3"/>
          <a:stretch>
            <a:fillRect/>
          </a:stretch>
        </p:blipFill>
        <p:spPr>
          <a:xfrm>
            <a:off x="2527991" y="2540642"/>
            <a:ext cx="5855391" cy="4391543"/>
          </a:xfrm>
          <a:prstGeom prst="rect">
            <a:avLst/>
          </a:prstGeom>
        </p:spPr>
      </p:pic>
      <p:sp>
        <p:nvSpPr>
          <p:cNvPr id="36" name="ZoneTexte 35"/>
          <p:cNvSpPr txBox="1"/>
          <p:nvPr/>
        </p:nvSpPr>
        <p:spPr>
          <a:xfrm>
            <a:off x="1475277" y="8930005"/>
            <a:ext cx="2521098" cy="36657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lIns="120268" rtlCol="0">
            <a:spAutoFit/>
          </a:bodyPr>
          <a:lstStyle/>
          <a:p>
            <a:r>
              <a:rPr lang="en-GB" sz="1782" b="1" dirty="0">
                <a:solidFill>
                  <a:srgbClr val="FFFFFF"/>
                </a:solidFill>
                <a:latin typeface="Century Gothic"/>
                <a:cs typeface="Century Gothic"/>
              </a:rPr>
              <a:t>What's</a:t>
            </a:r>
            <a:r>
              <a:rPr lang="fr-FR" sz="1782" b="1" dirty="0">
                <a:solidFill>
                  <a:srgbClr val="FFFFFF"/>
                </a:solidFill>
                <a:latin typeface="Century Gothic"/>
                <a:cs typeface="Century Gothic"/>
              </a:rPr>
              <a:t> the </a:t>
            </a:r>
            <a:r>
              <a:rPr lang="en-GB" sz="1782" b="1" dirty="0">
                <a:solidFill>
                  <a:srgbClr val="FFFFFF"/>
                </a:solidFill>
                <a:latin typeface="Century Gothic"/>
                <a:cs typeface="Century Gothic"/>
              </a:rPr>
              <a:t>problem</a:t>
            </a:r>
            <a:r>
              <a:rPr lang="fr-FR" sz="1782" b="1" dirty="0">
                <a:solidFill>
                  <a:srgbClr val="FFFFFF"/>
                </a:solidFill>
                <a:latin typeface="Century Gothic"/>
                <a:cs typeface="Century Gothic"/>
              </a:rPr>
              <a:t>?</a:t>
            </a:r>
          </a:p>
        </p:txBody>
      </p:sp>
      <p:pic>
        <p:nvPicPr>
          <p:cNvPr id="15" name="Picture 14" descr="A close up of a sign&#10;&#10;Description generated with very high confidence">
            <a:extLst>
              <a:ext uri="{FF2B5EF4-FFF2-40B4-BE49-F238E27FC236}">
                <a16:creationId xmlns:a16="http://schemas.microsoft.com/office/drawing/2014/main" id="{C91CD1EF-9A3F-4FE8-91AF-EEDBBDFFBCF1}"/>
              </a:ext>
            </a:extLst>
          </p:cNvPr>
          <p:cNvPicPr>
            <a:picLocks noChangeAspect="1"/>
          </p:cNvPicPr>
          <p:nvPr/>
        </p:nvPicPr>
        <p:blipFill>
          <a:blip r:embed="rId4"/>
          <a:stretch>
            <a:fillRect/>
          </a:stretch>
        </p:blipFill>
        <p:spPr>
          <a:xfrm>
            <a:off x="160256" y="334252"/>
            <a:ext cx="1315022" cy="950786"/>
          </a:xfrm>
          <a:prstGeom prst="rect">
            <a:avLst/>
          </a:prstGeom>
        </p:spPr>
      </p:pic>
      <p:pic>
        <p:nvPicPr>
          <p:cNvPr id="32" name="Picture 31">
            <a:extLst>
              <a:ext uri="{FF2B5EF4-FFF2-40B4-BE49-F238E27FC236}">
                <a16:creationId xmlns:a16="http://schemas.microsoft.com/office/drawing/2014/main" id="{FF546EA4-98C1-4B5C-AB06-BB9217CE6ED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549879" y="11014577"/>
            <a:ext cx="2869406" cy="1876212"/>
          </a:xfrm>
          <a:prstGeom prst="rect">
            <a:avLst/>
          </a:prstGeom>
          <a:noFill/>
          <a:ln>
            <a:noFill/>
          </a:ln>
        </p:spPr>
      </p:pic>
      <p:sp>
        <p:nvSpPr>
          <p:cNvPr id="37" name="Triangle isocèle 6">
            <a:extLst>
              <a:ext uri="{FF2B5EF4-FFF2-40B4-BE49-F238E27FC236}">
                <a16:creationId xmlns:a16="http://schemas.microsoft.com/office/drawing/2014/main" id="{A0378BD5-D4BA-4440-B957-F27A96F05E9D}"/>
              </a:ext>
            </a:extLst>
          </p:cNvPr>
          <p:cNvSpPr/>
          <p:nvPr/>
        </p:nvSpPr>
        <p:spPr>
          <a:xfrm rot="16200000" flipH="1">
            <a:off x="4478381" y="11141800"/>
            <a:ext cx="318209" cy="238942"/>
          </a:xfrm>
          <a:prstGeom prst="triangle">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sz="3207"/>
          </a:p>
        </p:txBody>
      </p:sp>
      <p:pic>
        <p:nvPicPr>
          <p:cNvPr id="39" name="Picture 38" descr="C:\Users\rt\Downloads\BILD2167 (1).JPG">
            <a:extLst>
              <a:ext uri="{FF2B5EF4-FFF2-40B4-BE49-F238E27FC236}">
                <a16:creationId xmlns:a16="http://schemas.microsoft.com/office/drawing/2014/main" id="{2BDFF202-F99C-4197-8A86-05B4EDF387C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810375" y="11040361"/>
            <a:ext cx="2869406" cy="1865047"/>
          </a:xfrm>
          <a:prstGeom prst="rect">
            <a:avLst/>
          </a:prstGeom>
          <a:noFill/>
          <a:ln>
            <a:noFill/>
          </a:ln>
        </p:spPr>
      </p:pic>
      <p:pic>
        <p:nvPicPr>
          <p:cNvPr id="40" name="Image 8">
            <a:extLst>
              <a:ext uri="{FF2B5EF4-FFF2-40B4-BE49-F238E27FC236}">
                <a16:creationId xmlns:a16="http://schemas.microsoft.com/office/drawing/2014/main" id="{8BF88E29-9AEF-4BA5-B83C-F7F5FFD557AD}"/>
              </a:ext>
            </a:extLst>
          </p:cNvPr>
          <p:cNvPicPr>
            <a:picLocks noChangeAspect="1"/>
          </p:cNvPicPr>
          <p:nvPr/>
        </p:nvPicPr>
        <p:blipFill>
          <a:blip r:embed="rId7"/>
          <a:stretch>
            <a:fillRect/>
          </a:stretch>
        </p:blipFill>
        <p:spPr>
          <a:xfrm>
            <a:off x="6262838" y="12396259"/>
            <a:ext cx="244405" cy="319085"/>
          </a:xfrm>
          <a:prstGeom prst="rect">
            <a:avLst/>
          </a:prstGeom>
        </p:spPr>
      </p:pic>
      <p:sp>
        <p:nvSpPr>
          <p:cNvPr id="17" name="TextBox 16">
            <a:extLst>
              <a:ext uri="{FF2B5EF4-FFF2-40B4-BE49-F238E27FC236}">
                <a16:creationId xmlns:a16="http://schemas.microsoft.com/office/drawing/2014/main" id="{CAE26854-AAA6-44BE-822A-FA0F194125E5}"/>
              </a:ext>
            </a:extLst>
          </p:cNvPr>
          <p:cNvSpPr txBox="1"/>
          <p:nvPr/>
        </p:nvSpPr>
        <p:spPr>
          <a:xfrm>
            <a:off x="4290013" y="12321983"/>
            <a:ext cx="1966496" cy="523220"/>
          </a:xfrm>
          <a:prstGeom prst="rect">
            <a:avLst/>
          </a:prstGeom>
          <a:noFill/>
        </p:spPr>
        <p:txBody>
          <a:bodyPr wrap="square" rtlCol="0">
            <a:spAutoFit/>
          </a:bodyPr>
          <a:lstStyle/>
          <a:p>
            <a:pPr algn="r"/>
            <a:r>
              <a:rPr lang="en-IE" sz="1400" dirty="0"/>
              <a:t>Monoculture of </a:t>
            </a:r>
            <a:r>
              <a:rPr lang="en-US" sz="1400" i="1" dirty="0"/>
              <a:t>P. stratiotes</a:t>
            </a:r>
            <a:r>
              <a:rPr lang="en-US" sz="1400" dirty="0"/>
              <a:t> in Germany</a:t>
            </a:r>
            <a:endParaRPr lang="en-GB" sz="1400" dirty="0"/>
          </a:p>
        </p:txBody>
      </p:sp>
      <p:sp>
        <p:nvSpPr>
          <p:cNvPr id="44" name="TextBox 43">
            <a:extLst>
              <a:ext uri="{FF2B5EF4-FFF2-40B4-BE49-F238E27FC236}">
                <a16:creationId xmlns:a16="http://schemas.microsoft.com/office/drawing/2014/main" id="{9AB2C2B1-BEE8-42D3-A2A3-00DFF0469DF8}"/>
              </a:ext>
            </a:extLst>
          </p:cNvPr>
          <p:cNvSpPr txBox="1"/>
          <p:nvPr/>
        </p:nvSpPr>
        <p:spPr>
          <a:xfrm>
            <a:off x="4774310" y="11004917"/>
            <a:ext cx="1966496" cy="738664"/>
          </a:xfrm>
          <a:prstGeom prst="rect">
            <a:avLst/>
          </a:prstGeom>
          <a:noFill/>
        </p:spPr>
        <p:txBody>
          <a:bodyPr wrap="square" rtlCol="0">
            <a:spAutoFit/>
          </a:bodyPr>
          <a:lstStyle/>
          <a:p>
            <a:r>
              <a:rPr lang="en-IE" sz="1400" dirty="0"/>
              <a:t>Dense monoculture along the river </a:t>
            </a:r>
            <a:r>
              <a:rPr lang="en-GB" sz="1400" dirty="0"/>
              <a:t>Rhône river, France. </a:t>
            </a:r>
          </a:p>
        </p:txBody>
      </p:sp>
      <p:grpSp>
        <p:nvGrpSpPr>
          <p:cNvPr id="45" name="Groupe 41">
            <a:extLst>
              <a:ext uri="{FF2B5EF4-FFF2-40B4-BE49-F238E27FC236}">
                <a16:creationId xmlns:a16="http://schemas.microsoft.com/office/drawing/2014/main" id="{28881A52-4347-4375-8204-3A135E53B570}"/>
              </a:ext>
            </a:extLst>
          </p:cNvPr>
          <p:cNvGrpSpPr/>
          <p:nvPr/>
        </p:nvGrpSpPr>
        <p:grpSpPr>
          <a:xfrm>
            <a:off x="665938" y="13506664"/>
            <a:ext cx="1772308" cy="653438"/>
            <a:chOff x="1568956" y="9703316"/>
            <a:chExt cx="1591525" cy="586784"/>
          </a:xfrm>
        </p:grpSpPr>
        <p:grpSp>
          <p:nvGrpSpPr>
            <p:cNvPr id="46" name="Groupe 27">
              <a:extLst>
                <a:ext uri="{FF2B5EF4-FFF2-40B4-BE49-F238E27FC236}">
                  <a16:creationId xmlns:a16="http://schemas.microsoft.com/office/drawing/2014/main" id="{CE5D992C-64B9-4D8E-8B83-97FF3708DBA7}"/>
                </a:ext>
              </a:extLst>
            </p:cNvPr>
            <p:cNvGrpSpPr/>
            <p:nvPr/>
          </p:nvGrpSpPr>
          <p:grpSpPr>
            <a:xfrm>
              <a:off x="1568956" y="9703316"/>
              <a:ext cx="1591525" cy="586784"/>
              <a:chOff x="1568956" y="9703316"/>
              <a:chExt cx="1591525" cy="586784"/>
            </a:xfrm>
          </p:grpSpPr>
          <p:sp>
            <p:nvSpPr>
              <p:cNvPr id="48" name="Ellipse 18">
                <a:extLst>
                  <a:ext uri="{FF2B5EF4-FFF2-40B4-BE49-F238E27FC236}">
                    <a16:creationId xmlns:a16="http://schemas.microsoft.com/office/drawing/2014/main" id="{98BC1C6F-0691-4737-BD0B-CEF29982A232}"/>
                  </a:ext>
                </a:extLst>
              </p:cNvPr>
              <p:cNvSpPr/>
              <p:nvPr/>
            </p:nvSpPr>
            <p:spPr>
              <a:xfrm>
                <a:off x="1568956" y="9794184"/>
                <a:ext cx="495916" cy="495916"/>
              </a:xfrm>
              <a:prstGeom prst="ellipse">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sz="3207"/>
              </a:p>
            </p:txBody>
          </p:sp>
          <p:sp>
            <p:nvSpPr>
              <p:cNvPr id="49" name="ZoneTexte 19">
                <a:extLst>
                  <a:ext uri="{FF2B5EF4-FFF2-40B4-BE49-F238E27FC236}">
                    <a16:creationId xmlns:a16="http://schemas.microsoft.com/office/drawing/2014/main" id="{6B0B4B73-F1A0-46CF-A5B2-1111929665BA}"/>
                  </a:ext>
                </a:extLst>
              </p:cNvPr>
              <p:cNvSpPr txBox="1"/>
              <p:nvPr/>
            </p:nvSpPr>
            <p:spPr>
              <a:xfrm>
                <a:off x="1898263" y="9703316"/>
                <a:ext cx="1262218" cy="298377"/>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1559" b="1" dirty="0">
                    <a:solidFill>
                      <a:srgbClr val="FFFFFF"/>
                    </a:solidFill>
                    <a:latin typeface="Century Gothic"/>
                    <a:cs typeface="Century Gothic"/>
                  </a:rPr>
                  <a:t>Contact us!</a:t>
                </a:r>
              </a:p>
            </p:txBody>
          </p:sp>
        </p:grpSp>
        <p:pic>
          <p:nvPicPr>
            <p:cNvPr id="47" name="Image 40">
              <a:extLst>
                <a:ext uri="{FF2B5EF4-FFF2-40B4-BE49-F238E27FC236}">
                  <a16:creationId xmlns:a16="http://schemas.microsoft.com/office/drawing/2014/main" id="{19FCA007-D3AD-4E1F-8AC0-A94FF8EFBCAF}"/>
                </a:ext>
              </a:extLst>
            </p:cNvPr>
            <p:cNvPicPr>
              <a:picLocks noChangeAspect="1"/>
            </p:cNvPicPr>
            <p:nvPr/>
          </p:nvPicPr>
          <p:blipFill>
            <a:blip r:embed="rId8"/>
            <a:stretch>
              <a:fillRect/>
            </a:stretch>
          </p:blipFill>
          <p:spPr>
            <a:xfrm>
              <a:off x="1660620" y="9901001"/>
              <a:ext cx="308650" cy="30904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pic>
      </p:grpSp>
      <p:sp>
        <p:nvSpPr>
          <p:cNvPr id="50" name="ZoneTexte 32">
            <a:extLst>
              <a:ext uri="{FF2B5EF4-FFF2-40B4-BE49-F238E27FC236}">
                <a16:creationId xmlns:a16="http://schemas.microsoft.com/office/drawing/2014/main" id="{1494141C-5660-444A-BEDF-EBED0BD8A5BF}"/>
              </a:ext>
            </a:extLst>
          </p:cNvPr>
          <p:cNvSpPr txBox="1"/>
          <p:nvPr/>
        </p:nvSpPr>
        <p:spPr>
          <a:xfrm>
            <a:off x="2604304" y="13474935"/>
            <a:ext cx="5483201" cy="400110"/>
          </a:xfrm>
          <a:prstGeom prst="rect">
            <a:avLst/>
          </a:prstGeom>
          <a:noFill/>
        </p:spPr>
        <p:txBody>
          <a:bodyPr wrap="square" rtlCol="0">
            <a:spAutoFit/>
          </a:bodyPr>
          <a:lstStyle/>
          <a:p>
            <a:r>
              <a:rPr lang="en-GB" sz="2000" dirty="0"/>
              <a:t>Your contact details, logos, links, QR codes …</a:t>
            </a:r>
          </a:p>
        </p:txBody>
      </p:sp>
      <p:sp>
        <p:nvSpPr>
          <p:cNvPr id="2" name="TextBox 1">
            <a:extLst>
              <a:ext uri="{FF2B5EF4-FFF2-40B4-BE49-F238E27FC236}">
                <a16:creationId xmlns:a16="http://schemas.microsoft.com/office/drawing/2014/main" id="{C7AD6881-BE6D-44B9-8062-1768994692FA}"/>
              </a:ext>
            </a:extLst>
          </p:cNvPr>
          <p:cNvSpPr txBox="1"/>
          <p:nvPr/>
        </p:nvSpPr>
        <p:spPr>
          <a:xfrm>
            <a:off x="4454269" y="6917182"/>
            <a:ext cx="3929113" cy="230832"/>
          </a:xfrm>
          <a:prstGeom prst="rect">
            <a:avLst/>
          </a:prstGeom>
          <a:noFill/>
        </p:spPr>
        <p:txBody>
          <a:bodyPr wrap="square" rtlCol="0">
            <a:spAutoFit/>
          </a:bodyPr>
          <a:lstStyle/>
          <a:p>
            <a:r>
              <a:rPr lang="en-GB" sz="900" dirty="0"/>
              <a:t>Image: Anne-Sophie Roy (EPPO). EPPO Global database, https:\\gd.eppo.int</a:t>
            </a:r>
          </a:p>
        </p:txBody>
      </p:sp>
      <p:sp>
        <p:nvSpPr>
          <p:cNvPr id="28" name="TextBox 27">
            <a:extLst>
              <a:ext uri="{FF2B5EF4-FFF2-40B4-BE49-F238E27FC236}">
                <a16:creationId xmlns:a16="http://schemas.microsoft.com/office/drawing/2014/main" id="{7E0F719E-3E40-4A9F-BC89-560605499BE2}"/>
              </a:ext>
            </a:extLst>
          </p:cNvPr>
          <p:cNvSpPr txBox="1"/>
          <p:nvPr/>
        </p:nvSpPr>
        <p:spPr>
          <a:xfrm>
            <a:off x="1475278" y="12911607"/>
            <a:ext cx="2944007" cy="338554"/>
          </a:xfrm>
          <a:prstGeom prst="rect">
            <a:avLst/>
          </a:prstGeom>
          <a:noFill/>
        </p:spPr>
        <p:txBody>
          <a:bodyPr wrap="square" rtlCol="0">
            <a:spAutoFit/>
          </a:bodyPr>
          <a:lstStyle/>
          <a:p>
            <a:r>
              <a:rPr lang="en-GB" sz="800" dirty="0"/>
              <a:t>Image: Jean-Philippe </a:t>
            </a:r>
            <a:r>
              <a:rPr lang="en-GB" sz="800" dirty="0" err="1"/>
              <a:t>Reygrobellet</a:t>
            </a:r>
            <a:r>
              <a:rPr lang="en-GB" sz="800" dirty="0"/>
              <a:t> (</a:t>
            </a:r>
            <a:r>
              <a:rPr lang="en-GB" sz="800" dirty="0" err="1"/>
              <a:t>SMAGE</a:t>
            </a:r>
            <a:r>
              <a:rPr lang="en-GB" sz="800" dirty="0"/>
              <a:t> des </a:t>
            </a:r>
            <a:r>
              <a:rPr lang="en-GB" sz="800" dirty="0" err="1"/>
              <a:t>Gardons</a:t>
            </a:r>
            <a:r>
              <a:rPr lang="en-GB" sz="800" dirty="0"/>
              <a:t>). EPPO Global database, https:\\gd.eppo.int</a:t>
            </a:r>
          </a:p>
        </p:txBody>
      </p:sp>
      <p:sp>
        <p:nvSpPr>
          <p:cNvPr id="29" name="TextBox 28">
            <a:extLst>
              <a:ext uri="{FF2B5EF4-FFF2-40B4-BE49-F238E27FC236}">
                <a16:creationId xmlns:a16="http://schemas.microsoft.com/office/drawing/2014/main" id="{F1974E86-A597-458B-ACA8-EF08DEF9CD84}"/>
              </a:ext>
            </a:extLst>
          </p:cNvPr>
          <p:cNvSpPr txBox="1"/>
          <p:nvPr/>
        </p:nvSpPr>
        <p:spPr>
          <a:xfrm>
            <a:off x="6735774" y="12904178"/>
            <a:ext cx="3075532" cy="338554"/>
          </a:xfrm>
          <a:prstGeom prst="rect">
            <a:avLst/>
          </a:prstGeom>
          <a:noFill/>
        </p:spPr>
        <p:txBody>
          <a:bodyPr wrap="square" rtlCol="0">
            <a:spAutoFit/>
          </a:bodyPr>
          <a:lstStyle/>
          <a:p>
            <a:r>
              <a:rPr lang="en-GB" sz="800" dirty="0"/>
              <a:t>Image: Andreas Hussner: </a:t>
            </a:r>
            <a:r>
              <a:rPr lang="de-DE" sz="800" dirty="0"/>
              <a:t>Fa. Jackels Umweltdienste GmbH Siemensstr</a:t>
            </a:r>
            <a:endParaRPr lang="en-GB" sz="800" dirty="0"/>
          </a:p>
        </p:txBody>
      </p:sp>
      <p:grpSp>
        <p:nvGrpSpPr>
          <p:cNvPr id="4" name="Group 3">
            <a:extLst>
              <a:ext uri="{FF2B5EF4-FFF2-40B4-BE49-F238E27FC236}">
                <a16:creationId xmlns:a16="http://schemas.microsoft.com/office/drawing/2014/main" id="{C624B19E-5BB4-4517-B71B-3BA32617A5B7}"/>
              </a:ext>
            </a:extLst>
          </p:cNvPr>
          <p:cNvGrpSpPr/>
          <p:nvPr/>
        </p:nvGrpSpPr>
        <p:grpSpPr>
          <a:xfrm>
            <a:off x="8418071" y="13451227"/>
            <a:ext cx="2222454" cy="1580601"/>
            <a:chOff x="8383382" y="267333"/>
            <a:chExt cx="2222454" cy="1580601"/>
          </a:xfrm>
        </p:grpSpPr>
        <p:pic>
          <p:nvPicPr>
            <p:cNvPr id="31" name="Picture 30" descr="Afficher l'image d'origine">
              <a:extLst>
                <a:ext uri="{FF2B5EF4-FFF2-40B4-BE49-F238E27FC236}">
                  <a16:creationId xmlns:a16="http://schemas.microsoft.com/office/drawing/2014/main" id="{7AB3E4BD-C8E3-4A92-BA98-FF67A8DA3766}"/>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8383382" y="1181754"/>
              <a:ext cx="2222454" cy="666180"/>
            </a:xfrm>
            <a:prstGeom prst="rect">
              <a:avLst/>
            </a:prstGeom>
            <a:noFill/>
            <a:ln>
              <a:noFill/>
            </a:ln>
          </p:spPr>
        </p:pic>
        <p:pic>
          <p:nvPicPr>
            <p:cNvPr id="33" name="Image 24" descr="logo eppo.jpeg">
              <a:extLst>
                <a:ext uri="{FF2B5EF4-FFF2-40B4-BE49-F238E27FC236}">
                  <a16:creationId xmlns:a16="http://schemas.microsoft.com/office/drawing/2014/main" id="{50E19E54-384C-4C43-BE1E-F992FC1039F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6458" y="267333"/>
              <a:ext cx="822236" cy="859610"/>
            </a:xfrm>
            <a:prstGeom prst="rect">
              <a:avLst/>
            </a:prstGeom>
          </p:spPr>
        </p:pic>
      </p:grpSp>
    </p:spTree>
    <p:extLst>
      <p:ext uri="{BB962C8B-B14F-4D97-AF65-F5344CB8AC3E}">
        <p14:creationId xmlns:p14="http://schemas.microsoft.com/office/powerpoint/2010/main" val="1575669862"/>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TotalTime>
  <Words>340</Words>
  <Application>Microsoft Office PowerPoint</Application>
  <PresentationFormat>Personnalisé</PresentationFormat>
  <Paragraphs>20</Paragraphs>
  <Slides>1</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Century Gothic</vt:lpstr>
      <vt:lpstr>Thème Office</vt:lpstr>
      <vt:lpstr>Présentation PowerPoint</vt:lpstr>
    </vt:vector>
  </TitlesOfParts>
  <Company>écoles de Condé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Armelle ROY</dc:creator>
  <cp:lastModifiedBy>Anne-Sophie Roy</cp:lastModifiedBy>
  <cp:revision>150</cp:revision>
  <cp:lastPrinted>2018-09-11T16:11:56Z</cp:lastPrinted>
  <dcterms:created xsi:type="dcterms:W3CDTF">2016-07-12T13:11:24Z</dcterms:created>
  <dcterms:modified xsi:type="dcterms:W3CDTF">2018-09-12T15:41:40Z</dcterms:modified>
</cp:coreProperties>
</file>