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79" r:id="rId2"/>
  </p:sldIdLst>
  <p:sldSz cx="10691813" cy="15119350"/>
  <p:notesSz cx="6810375" cy="9942513"/>
  <p:defaultTextStyle>
    <a:defPPr>
      <a:defRPr lang="fr-FR"/>
    </a:defPPr>
    <a:lvl1pPr marL="0" algn="l" defTabSz="737300" rtl="0" eaLnBrk="1" latinLnBrk="0" hangingPunct="1">
      <a:defRPr sz="2880" kern="1200">
        <a:solidFill>
          <a:schemeClr val="tx1"/>
        </a:solidFill>
        <a:latin typeface="+mn-lt"/>
        <a:ea typeface="+mn-ea"/>
        <a:cs typeface="+mn-cs"/>
      </a:defRPr>
    </a:lvl1pPr>
    <a:lvl2pPr marL="737300" algn="l" defTabSz="737300" rtl="0" eaLnBrk="1" latinLnBrk="0" hangingPunct="1">
      <a:defRPr sz="2880" kern="1200">
        <a:solidFill>
          <a:schemeClr val="tx1"/>
        </a:solidFill>
        <a:latin typeface="+mn-lt"/>
        <a:ea typeface="+mn-ea"/>
        <a:cs typeface="+mn-cs"/>
      </a:defRPr>
    </a:lvl2pPr>
    <a:lvl3pPr marL="1474599" algn="l" defTabSz="737300" rtl="0" eaLnBrk="1" latinLnBrk="0" hangingPunct="1">
      <a:defRPr sz="2880" kern="1200">
        <a:solidFill>
          <a:schemeClr val="tx1"/>
        </a:solidFill>
        <a:latin typeface="+mn-lt"/>
        <a:ea typeface="+mn-ea"/>
        <a:cs typeface="+mn-cs"/>
      </a:defRPr>
    </a:lvl3pPr>
    <a:lvl4pPr marL="2211901" algn="l" defTabSz="737300" rtl="0" eaLnBrk="1" latinLnBrk="0" hangingPunct="1">
      <a:defRPr sz="2880" kern="1200">
        <a:solidFill>
          <a:schemeClr val="tx1"/>
        </a:solidFill>
        <a:latin typeface="+mn-lt"/>
        <a:ea typeface="+mn-ea"/>
        <a:cs typeface="+mn-cs"/>
      </a:defRPr>
    </a:lvl4pPr>
    <a:lvl5pPr marL="2949201" algn="l" defTabSz="737300" rtl="0" eaLnBrk="1" latinLnBrk="0" hangingPunct="1">
      <a:defRPr sz="2880" kern="1200">
        <a:solidFill>
          <a:schemeClr val="tx1"/>
        </a:solidFill>
        <a:latin typeface="+mn-lt"/>
        <a:ea typeface="+mn-ea"/>
        <a:cs typeface="+mn-cs"/>
      </a:defRPr>
    </a:lvl5pPr>
    <a:lvl6pPr marL="3686499" algn="l" defTabSz="737300" rtl="0" eaLnBrk="1" latinLnBrk="0" hangingPunct="1">
      <a:defRPr sz="2880" kern="1200">
        <a:solidFill>
          <a:schemeClr val="tx1"/>
        </a:solidFill>
        <a:latin typeface="+mn-lt"/>
        <a:ea typeface="+mn-ea"/>
        <a:cs typeface="+mn-cs"/>
      </a:defRPr>
    </a:lvl6pPr>
    <a:lvl7pPr marL="4423799" algn="l" defTabSz="737300" rtl="0" eaLnBrk="1" latinLnBrk="0" hangingPunct="1">
      <a:defRPr sz="2880" kern="1200">
        <a:solidFill>
          <a:schemeClr val="tx1"/>
        </a:solidFill>
        <a:latin typeface="+mn-lt"/>
        <a:ea typeface="+mn-ea"/>
        <a:cs typeface="+mn-cs"/>
      </a:defRPr>
    </a:lvl7pPr>
    <a:lvl8pPr marL="5161099" algn="l" defTabSz="737300" rtl="0" eaLnBrk="1" latinLnBrk="0" hangingPunct="1">
      <a:defRPr sz="2880" kern="1200">
        <a:solidFill>
          <a:schemeClr val="tx1"/>
        </a:solidFill>
        <a:latin typeface="+mn-lt"/>
        <a:ea typeface="+mn-ea"/>
        <a:cs typeface="+mn-cs"/>
      </a:defRPr>
    </a:lvl8pPr>
    <a:lvl9pPr marL="5898398" algn="l" defTabSz="737300" rtl="0" eaLnBrk="1" latinLnBrk="0" hangingPunct="1">
      <a:defRPr sz="288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5743"/>
    <a:srgbClr val="A7BF59"/>
    <a:srgbClr val="FFFFFF"/>
    <a:srgbClr val="B6E01A"/>
    <a:srgbClr val="9FEE00"/>
    <a:srgbClr val="B4C971"/>
    <a:srgbClr val="99FF66"/>
    <a:srgbClr val="8FF1B4"/>
    <a:srgbClr val="D53E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2" autoAdjust="0"/>
    <p:restoredTop sz="96224" autoAdjust="0"/>
  </p:normalViewPr>
  <p:slideViewPr>
    <p:cSldViewPr snapToGrid="0" snapToObjects="1">
      <p:cViewPr varScale="1">
        <p:scale>
          <a:sx n="49" d="100"/>
          <a:sy n="49" d="100"/>
        </p:scale>
        <p:origin x="2466" y="66"/>
      </p:cViewPr>
      <p:guideLst>
        <p:guide orient="horz" pos="4762"/>
        <p:guide pos="3413"/>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7636" y="0"/>
            <a:ext cx="2951163" cy="498852"/>
          </a:xfrm>
          <a:prstGeom prst="rect">
            <a:avLst/>
          </a:prstGeom>
        </p:spPr>
        <p:txBody>
          <a:bodyPr vert="horz" lIns="91440" tIns="45720" rIns="91440" bIns="45720" rtlCol="0"/>
          <a:lstStyle>
            <a:lvl1pPr algn="r">
              <a:defRPr sz="1200"/>
            </a:lvl1pPr>
          </a:lstStyle>
          <a:p>
            <a:fld id="{C827DD87-8EC8-46E7-B8A7-A35E00583171}" type="datetimeFigureOut">
              <a:rPr lang="fr-FR" smtClean="0"/>
              <a:t>12/09/2018</a:t>
            </a:fld>
            <a:endParaRPr lang="fr-FR"/>
          </a:p>
        </p:txBody>
      </p:sp>
      <p:sp>
        <p:nvSpPr>
          <p:cNvPr id="4" name="Espace réservé de l'image des diapositives 3"/>
          <p:cNvSpPr>
            <a:spLocks noGrp="1" noRot="1" noChangeAspect="1"/>
          </p:cNvSpPr>
          <p:nvPr>
            <p:ph type="sldImg" idx="2"/>
          </p:nvPr>
        </p:nvSpPr>
        <p:spPr>
          <a:xfrm>
            <a:off x="2219325" y="1243013"/>
            <a:ext cx="2371725" cy="33559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a:defRPr sz="1200"/>
            </a:lvl1pPr>
          </a:lstStyle>
          <a:p>
            <a:fld id="{95C638C6-A45D-4101-8B4B-063E15972C26}" type="slidenum">
              <a:rPr lang="fr-FR" smtClean="0"/>
              <a:t>‹N°›</a:t>
            </a:fld>
            <a:endParaRPr lang="fr-FR"/>
          </a:p>
        </p:txBody>
      </p:sp>
    </p:spTree>
    <p:extLst>
      <p:ext uri="{BB962C8B-B14F-4D97-AF65-F5344CB8AC3E}">
        <p14:creationId xmlns:p14="http://schemas.microsoft.com/office/powerpoint/2010/main" val="1673139266"/>
      </p:ext>
    </p:extLst>
  </p:cSld>
  <p:clrMap bg1="lt1" tx1="dk1" bg2="lt2" tx2="dk2" accent1="accent1" accent2="accent2" accent3="accent3" accent4="accent4" accent5="accent5" accent6="accent6" hlink="hlink" folHlink="folHlink"/>
  <p:notesStyle>
    <a:lvl1pPr marL="0" algn="l" defTabSz="1053284" rtl="0" eaLnBrk="1" latinLnBrk="0" hangingPunct="1">
      <a:defRPr sz="1383" kern="1200">
        <a:solidFill>
          <a:schemeClr val="tx1"/>
        </a:solidFill>
        <a:latin typeface="+mn-lt"/>
        <a:ea typeface="+mn-ea"/>
        <a:cs typeface="+mn-cs"/>
      </a:defRPr>
    </a:lvl1pPr>
    <a:lvl2pPr marL="526643" algn="l" defTabSz="1053284" rtl="0" eaLnBrk="1" latinLnBrk="0" hangingPunct="1">
      <a:defRPr sz="1383" kern="1200">
        <a:solidFill>
          <a:schemeClr val="tx1"/>
        </a:solidFill>
        <a:latin typeface="+mn-lt"/>
        <a:ea typeface="+mn-ea"/>
        <a:cs typeface="+mn-cs"/>
      </a:defRPr>
    </a:lvl2pPr>
    <a:lvl3pPr marL="1053284" algn="l" defTabSz="1053284" rtl="0" eaLnBrk="1" latinLnBrk="0" hangingPunct="1">
      <a:defRPr sz="1383" kern="1200">
        <a:solidFill>
          <a:schemeClr val="tx1"/>
        </a:solidFill>
        <a:latin typeface="+mn-lt"/>
        <a:ea typeface="+mn-ea"/>
        <a:cs typeface="+mn-cs"/>
      </a:defRPr>
    </a:lvl3pPr>
    <a:lvl4pPr marL="1579928" algn="l" defTabSz="1053284" rtl="0" eaLnBrk="1" latinLnBrk="0" hangingPunct="1">
      <a:defRPr sz="1383" kern="1200">
        <a:solidFill>
          <a:schemeClr val="tx1"/>
        </a:solidFill>
        <a:latin typeface="+mn-lt"/>
        <a:ea typeface="+mn-ea"/>
        <a:cs typeface="+mn-cs"/>
      </a:defRPr>
    </a:lvl4pPr>
    <a:lvl5pPr marL="2106571" algn="l" defTabSz="1053284" rtl="0" eaLnBrk="1" latinLnBrk="0" hangingPunct="1">
      <a:defRPr sz="1383" kern="1200">
        <a:solidFill>
          <a:schemeClr val="tx1"/>
        </a:solidFill>
        <a:latin typeface="+mn-lt"/>
        <a:ea typeface="+mn-ea"/>
        <a:cs typeface="+mn-cs"/>
      </a:defRPr>
    </a:lvl5pPr>
    <a:lvl6pPr marL="2633214" algn="l" defTabSz="1053284" rtl="0" eaLnBrk="1" latinLnBrk="0" hangingPunct="1">
      <a:defRPr sz="1383" kern="1200">
        <a:solidFill>
          <a:schemeClr val="tx1"/>
        </a:solidFill>
        <a:latin typeface="+mn-lt"/>
        <a:ea typeface="+mn-ea"/>
        <a:cs typeface="+mn-cs"/>
      </a:defRPr>
    </a:lvl6pPr>
    <a:lvl7pPr marL="3159857" algn="l" defTabSz="1053284" rtl="0" eaLnBrk="1" latinLnBrk="0" hangingPunct="1">
      <a:defRPr sz="1383" kern="1200">
        <a:solidFill>
          <a:schemeClr val="tx1"/>
        </a:solidFill>
        <a:latin typeface="+mn-lt"/>
        <a:ea typeface="+mn-ea"/>
        <a:cs typeface="+mn-cs"/>
      </a:defRPr>
    </a:lvl7pPr>
    <a:lvl8pPr marL="3686499" algn="l" defTabSz="1053284" rtl="0" eaLnBrk="1" latinLnBrk="0" hangingPunct="1">
      <a:defRPr sz="1383" kern="1200">
        <a:solidFill>
          <a:schemeClr val="tx1"/>
        </a:solidFill>
        <a:latin typeface="+mn-lt"/>
        <a:ea typeface="+mn-ea"/>
        <a:cs typeface="+mn-cs"/>
      </a:defRPr>
    </a:lvl8pPr>
    <a:lvl9pPr marL="4213142" algn="l" defTabSz="1053284" rtl="0" eaLnBrk="1" latinLnBrk="0" hangingPunct="1">
      <a:defRPr sz="138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219325" y="1243013"/>
            <a:ext cx="2371725" cy="3355975"/>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5C638C6-A45D-4101-8B4B-063E15972C26}" type="slidenum">
              <a:rPr lang="fr-FR" smtClean="0"/>
              <a:t>1</a:t>
            </a:fld>
            <a:endParaRPr lang="fr-FR"/>
          </a:p>
        </p:txBody>
      </p:sp>
    </p:spTree>
    <p:extLst>
      <p:ext uri="{BB962C8B-B14F-4D97-AF65-F5344CB8AC3E}">
        <p14:creationId xmlns:p14="http://schemas.microsoft.com/office/powerpoint/2010/main" val="2308792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1886" y="4696802"/>
            <a:ext cx="9088041" cy="3240861"/>
          </a:xfrm>
        </p:spPr>
        <p:txBody>
          <a:bodyPr/>
          <a:lstStyle/>
          <a:p>
            <a:r>
              <a:rPr lang="fr-FR"/>
              <a:t>Cliquez et modifiez le titre</a:t>
            </a:r>
          </a:p>
        </p:txBody>
      </p:sp>
      <p:sp>
        <p:nvSpPr>
          <p:cNvPr id="3" name="Sous-titre 2"/>
          <p:cNvSpPr>
            <a:spLocks noGrp="1"/>
          </p:cNvSpPr>
          <p:nvPr>
            <p:ph type="subTitle" idx="1"/>
          </p:nvPr>
        </p:nvSpPr>
        <p:spPr>
          <a:xfrm>
            <a:off x="1603772" y="8567632"/>
            <a:ext cx="7484269" cy="3863834"/>
          </a:xfrm>
        </p:spPr>
        <p:txBody>
          <a:bodyPr/>
          <a:lstStyle>
            <a:lvl1pPr marL="0" indent="0" algn="ctr">
              <a:buNone/>
              <a:defRPr>
                <a:solidFill>
                  <a:schemeClr val="tx1">
                    <a:tint val="75000"/>
                  </a:schemeClr>
                </a:solidFill>
              </a:defRPr>
            </a:lvl1pPr>
            <a:lvl2pPr marL="712793" indent="0" algn="ctr">
              <a:buNone/>
              <a:defRPr>
                <a:solidFill>
                  <a:schemeClr val="tx1">
                    <a:tint val="75000"/>
                  </a:schemeClr>
                </a:solidFill>
              </a:defRPr>
            </a:lvl2pPr>
            <a:lvl3pPr marL="1425586" indent="0" algn="ctr">
              <a:buNone/>
              <a:defRPr>
                <a:solidFill>
                  <a:schemeClr val="tx1">
                    <a:tint val="75000"/>
                  </a:schemeClr>
                </a:solidFill>
              </a:defRPr>
            </a:lvl3pPr>
            <a:lvl4pPr marL="2138379" indent="0" algn="ctr">
              <a:buNone/>
              <a:defRPr>
                <a:solidFill>
                  <a:schemeClr val="tx1">
                    <a:tint val="75000"/>
                  </a:schemeClr>
                </a:solidFill>
              </a:defRPr>
            </a:lvl4pPr>
            <a:lvl5pPr marL="2851172" indent="0" algn="ctr">
              <a:buNone/>
              <a:defRPr>
                <a:solidFill>
                  <a:schemeClr val="tx1">
                    <a:tint val="75000"/>
                  </a:schemeClr>
                </a:solidFill>
              </a:defRPr>
            </a:lvl5pPr>
            <a:lvl6pPr marL="3563965" indent="0" algn="ctr">
              <a:buNone/>
              <a:defRPr>
                <a:solidFill>
                  <a:schemeClr val="tx1">
                    <a:tint val="75000"/>
                  </a:schemeClr>
                </a:solidFill>
              </a:defRPr>
            </a:lvl6pPr>
            <a:lvl7pPr marL="4276759" indent="0" algn="ctr">
              <a:buNone/>
              <a:defRPr>
                <a:solidFill>
                  <a:schemeClr val="tx1">
                    <a:tint val="75000"/>
                  </a:schemeClr>
                </a:solidFill>
              </a:defRPr>
            </a:lvl7pPr>
            <a:lvl8pPr marL="4989552" indent="0" algn="ctr">
              <a:buNone/>
              <a:defRPr>
                <a:solidFill>
                  <a:schemeClr val="tx1">
                    <a:tint val="75000"/>
                  </a:schemeClr>
                </a:solidFill>
              </a:defRPr>
            </a:lvl8pPr>
            <a:lvl9pPr marL="5702345"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12/09/2018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827791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12/09/2018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1030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51564" y="605476"/>
            <a:ext cx="2405658" cy="12900446"/>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534593" y="605476"/>
            <a:ext cx="7038777" cy="12900446"/>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12/09/2018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754643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12/09/2018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3672978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580" y="9715583"/>
            <a:ext cx="9088041" cy="3002871"/>
          </a:xfrm>
        </p:spPr>
        <p:txBody>
          <a:bodyPr anchor="t"/>
          <a:lstStyle>
            <a:lvl1pPr algn="l">
              <a:defRPr sz="6236" b="1" cap="all"/>
            </a:lvl1pPr>
          </a:lstStyle>
          <a:p>
            <a:r>
              <a:rPr lang="fr-FR"/>
              <a:t>Cliquez et modifiez le titre</a:t>
            </a:r>
          </a:p>
        </p:txBody>
      </p:sp>
      <p:sp>
        <p:nvSpPr>
          <p:cNvPr id="3" name="Espace réservé du texte 2"/>
          <p:cNvSpPr>
            <a:spLocks noGrp="1"/>
          </p:cNvSpPr>
          <p:nvPr>
            <p:ph type="body" idx="1"/>
          </p:nvPr>
        </p:nvSpPr>
        <p:spPr>
          <a:xfrm>
            <a:off x="844580" y="6408229"/>
            <a:ext cx="9088041" cy="3307357"/>
          </a:xfrm>
        </p:spPr>
        <p:txBody>
          <a:bodyPr anchor="b"/>
          <a:lstStyle>
            <a:lvl1pPr marL="0" indent="0">
              <a:buNone/>
              <a:defRPr sz="3118">
                <a:solidFill>
                  <a:schemeClr val="tx1">
                    <a:tint val="75000"/>
                  </a:schemeClr>
                </a:solidFill>
              </a:defRPr>
            </a:lvl1pPr>
            <a:lvl2pPr marL="712793" indent="0">
              <a:buNone/>
              <a:defRPr sz="2784">
                <a:solidFill>
                  <a:schemeClr val="tx1">
                    <a:tint val="75000"/>
                  </a:schemeClr>
                </a:solidFill>
              </a:defRPr>
            </a:lvl2pPr>
            <a:lvl3pPr marL="1425586" indent="0">
              <a:buNone/>
              <a:defRPr sz="2450">
                <a:solidFill>
                  <a:schemeClr val="tx1">
                    <a:tint val="75000"/>
                  </a:schemeClr>
                </a:solidFill>
              </a:defRPr>
            </a:lvl3pPr>
            <a:lvl4pPr marL="2138379" indent="0">
              <a:buNone/>
              <a:defRPr sz="2227">
                <a:solidFill>
                  <a:schemeClr val="tx1">
                    <a:tint val="75000"/>
                  </a:schemeClr>
                </a:solidFill>
              </a:defRPr>
            </a:lvl4pPr>
            <a:lvl5pPr marL="2851172" indent="0">
              <a:buNone/>
              <a:defRPr sz="2227">
                <a:solidFill>
                  <a:schemeClr val="tx1">
                    <a:tint val="75000"/>
                  </a:schemeClr>
                </a:solidFill>
              </a:defRPr>
            </a:lvl5pPr>
            <a:lvl6pPr marL="3563965" indent="0">
              <a:buNone/>
              <a:defRPr sz="2227">
                <a:solidFill>
                  <a:schemeClr val="tx1">
                    <a:tint val="75000"/>
                  </a:schemeClr>
                </a:solidFill>
              </a:defRPr>
            </a:lvl6pPr>
            <a:lvl7pPr marL="4276759" indent="0">
              <a:buNone/>
              <a:defRPr sz="2227">
                <a:solidFill>
                  <a:schemeClr val="tx1">
                    <a:tint val="75000"/>
                  </a:schemeClr>
                </a:solidFill>
              </a:defRPr>
            </a:lvl7pPr>
            <a:lvl8pPr marL="4989552" indent="0">
              <a:buNone/>
              <a:defRPr sz="2227">
                <a:solidFill>
                  <a:schemeClr val="tx1">
                    <a:tint val="75000"/>
                  </a:schemeClr>
                </a:solidFill>
              </a:defRPr>
            </a:lvl8pPr>
            <a:lvl9pPr marL="5702345" indent="0">
              <a:buNone/>
              <a:defRPr sz="2227">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12/09/2018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758241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534592" y="3527849"/>
            <a:ext cx="4722217" cy="9978072"/>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435005" y="3527849"/>
            <a:ext cx="4722217" cy="9978072"/>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12/09/2018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657311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534591" y="3384355"/>
            <a:ext cx="4724074"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lang="fr-FR"/>
              <a:t>Cliquez pour modifier les styles du texte du masque</a:t>
            </a:r>
          </a:p>
        </p:txBody>
      </p:sp>
      <p:sp>
        <p:nvSpPr>
          <p:cNvPr id="4" name="Espace réservé du contenu 3"/>
          <p:cNvSpPr>
            <a:spLocks noGrp="1"/>
          </p:cNvSpPr>
          <p:nvPr>
            <p:ph sz="half" idx="2"/>
          </p:nvPr>
        </p:nvSpPr>
        <p:spPr>
          <a:xfrm>
            <a:off x="534591" y="4794793"/>
            <a:ext cx="4724074"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431293" y="3384355"/>
            <a:ext cx="4725930"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lang="fr-FR"/>
              <a:t>Cliquez pour modifier les styles du texte du masque</a:t>
            </a:r>
          </a:p>
        </p:txBody>
      </p:sp>
      <p:sp>
        <p:nvSpPr>
          <p:cNvPr id="6" name="Espace réservé du contenu 5"/>
          <p:cNvSpPr>
            <a:spLocks noGrp="1"/>
          </p:cNvSpPr>
          <p:nvPr>
            <p:ph sz="quarter" idx="4"/>
          </p:nvPr>
        </p:nvSpPr>
        <p:spPr>
          <a:xfrm>
            <a:off x="5431293" y="4794793"/>
            <a:ext cx="4725930"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6564ED3-F1D1-944E-A71A-C7976CB2ADF2}" type="datetimeFigureOut">
              <a:rPr lang="fr-FR" smtClean="0"/>
              <a:t>12/09/2018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581313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96564ED3-F1D1-944E-A71A-C7976CB2ADF2}" type="datetimeFigureOut">
              <a:rPr lang="fr-FR" smtClean="0"/>
              <a:t>12/09/2018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788072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6564ED3-F1D1-944E-A71A-C7976CB2ADF2}" type="datetimeFigureOut">
              <a:rPr lang="fr-FR" smtClean="0"/>
              <a:t>12/09/2018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3403160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594" y="601974"/>
            <a:ext cx="3517533" cy="2561890"/>
          </a:xfrm>
        </p:spPr>
        <p:txBody>
          <a:bodyPr anchor="b"/>
          <a:lstStyle>
            <a:lvl1pPr algn="l">
              <a:defRPr sz="3118" b="1"/>
            </a:lvl1pPr>
          </a:lstStyle>
          <a:p>
            <a:r>
              <a:rPr lang="fr-FR"/>
              <a:t>Cliquez et modifiez le titre</a:t>
            </a:r>
          </a:p>
        </p:txBody>
      </p:sp>
      <p:sp>
        <p:nvSpPr>
          <p:cNvPr id="3" name="Espace réservé du contenu 2"/>
          <p:cNvSpPr>
            <a:spLocks noGrp="1"/>
          </p:cNvSpPr>
          <p:nvPr>
            <p:ph idx="1"/>
          </p:nvPr>
        </p:nvSpPr>
        <p:spPr>
          <a:xfrm>
            <a:off x="4180201" y="601978"/>
            <a:ext cx="5977021" cy="12903946"/>
          </a:xfrm>
        </p:spPr>
        <p:txBody>
          <a:bodyPr/>
          <a:lstStyle>
            <a:lvl1pPr>
              <a:defRPr sz="5011"/>
            </a:lvl1pPr>
            <a:lvl2pPr>
              <a:defRPr sz="4343"/>
            </a:lvl2pPr>
            <a:lvl3pPr>
              <a:defRPr sz="3786"/>
            </a:lvl3pPr>
            <a:lvl4pPr>
              <a:defRPr sz="3118"/>
            </a:lvl4pPr>
            <a:lvl5pPr>
              <a:defRPr sz="3118"/>
            </a:lvl5pPr>
            <a:lvl6pPr>
              <a:defRPr sz="3118"/>
            </a:lvl6pPr>
            <a:lvl7pPr>
              <a:defRPr sz="3118"/>
            </a:lvl7pPr>
            <a:lvl8pPr>
              <a:defRPr sz="3118"/>
            </a:lvl8pPr>
            <a:lvl9pPr>
              <a:defRPr sz="3118"/>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34594" y="3163868"/>
            <a:ext cx="3517533" cy="10342057"/>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12/09/2018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625073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670" y="10583548"/>
            <a:ext cx="6415088" cy="1249447"/>
          </a:xfrm>
        </p:spPr>
        <p:txBody>
          <a:bodyPr anchor="b"/>
          <a:lstStyle>
            <a:lvl1pPr algn="l">
              <a:defRPr sz="3118" b="1"/>
            </a:lvl1pPr>
          </a:lstStyle>
          <a:p>
            <a:r>
              <a:rPr lang="fr-FR"/>
              <a:t>Cliquez et modifiez le titre</a:t>
            </a:r>
          </a:p>
        </p:txBody>
      </p:sp>
      <p:sp>
        <p:nvSpPr>
          <p:cNvPr id="3" name="Espace réservé pour une image  2"/>
          <p:cNvSpPr>
            <a:spLocks noGrp="1"/>
          </p:cNvSpPr>
          <p:nvPr>
            <p:ph type="pic" idx="1"/>
          </p:nvPr>
        </p:nvSpPr>
        <p:spPr>
          <a:xfrm>
            <a:off x="2095670" y="1350942"/>
            <a:ext cx="6415088" cy="9071610"/>
          </a:xfrm>
        </p:spPr>
        <p:txBody>
          <a:bodyPr/>
          <a:lstStyle>
            <a:lvl1pPr marL="0" indent="0">
              <a:buNone/>
              <a:defRPr sz="5011"/>
            </a:lvl1pPr>
            <a:lvl2pPr marL="712793" indent="0">
              <a:buNone/>
              <a:defRPr sz="4343"/>
            </a:lvl2pPr>
            <a:lvl3pPr marL="1425586" indent="0">
              <a:buNone/>
              <a:defRPr sz="3786"/>
            </a:lvl3pPr>
            <a:lvl4pPr marL="2138379" indent="0">
              <a:buNone/>
              <a:defRPr sz="3118"/>
            </a:lvl4pPr>
            <a:lvl5pPr marL="2851172" indent="0">
              <a:buNone/>
              <a:defRPr sz="3118"/>
            </a:lvl5pPr>
            <a:lvl6pPr marL="3563965" indent="0">
              <a:buNone/>
              <a:defRPr sz="3118"/>
            </a:lvl6pPr>
            <a:lvl7pPr marL="4276759" indent="0">
              <a:buNone/>
              <a:defRPr sz="3118"/>
            </a:lvl7pPr>
            <a:lvl8pPr marL="4989552" indent="0">
              <a:buNone/>
              <a:defRPr sz="3118"/>
            </a:lvl8pPr>
            <a:lvl9pPr marL="5702345" indent="0">
              <a:buNone/>
              <a:defRPr sz="3118"/>
            </a:lvl9pPr>
          </a:lstStyle>
          <a:p>
            <a:endParaRPr lang="fr-FR"/>
          </a:p>
        </p:txBody>
      </p:sp>
      <p:sp>
        <p:nvSpPr>
          <p:cNvPr id="4" name="Espace réservé du texte 3"/>
          <p:cNvSpPr>
            <a:spLocks noGrp="1"/>
          </p:cNvSpPr>
          <p:nvPr>
            <p:ph type="body" sz="half" idx="2"/>
          </p:nvPr>
        </p:nvSpPr>
        <p:spPr>
          <a:xfrm>
            <a:off x="2095670" y="11832995"/>
            <a:ext cx="6415088" cy="1774423"/>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12/09/2018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365079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34591" y="605475"/>
            <a:ext cx="9622632" cy="2519892"/>
          </a:xfrm>
          <a:prstGeom prst="rect">
            <a:avLst/>
          </a:prstGeom>
        </p:spPr>
        <p:txBody>
          <a:bodyPr vert="horz" lIns="128016" tIns="64008" rIns="128016" bIns="64008" rtlCol="0" anchor="ctr">
            <a:normAutofit/>
          </a:bodyPr>
          <a:lstStyle/>
          <a:p>
            <a:r>
              <a:rPr lang="fr-FR"/>
              <a:t>Cliquez et modifiez le titre</a:t>
            </a:r>
          </a:p>
        </p:txBody>
      </p:sp>
      <p:sp>
        <p:nvSpPr>
          <p:cNvPr id="3" name="Espace réservé du texte 2"/>
          <p:cNvSpPr>
            <a:spLocks noGrp="1"/>
          </p:cNvSpPr>
          <p:nvPr>
            <p:ph type="body" idx="1"/>
          </p:nvPr>
        </p:nvSpPr>
        <p:spPr>
          <a:xfrm>
            <a:off x="534591" y="3527849"/>
            <a:ext cx="9622632" cy="9978072"/>
          </a:xfrm>
          <a:prstGeom prst="rect">
            <a:avLst/>
          </a:prstGeom>
        </p:spPr>
        <p:txBody>
          <a:bodyPr vert="horz" lIns="128016" tIns="64008" rIns="128016" bIns="64008"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534591" y="14013398"/>
            <a:ext cx="2494756" cy="804966"/>
          </a:xfrm>
          <a:prstGeom prst="rect">
            <a:avLst/>
          </a:prstGeom>
        </p:spPr>
        <p:txBody>
          <a:bodyPr vert="horz" lIns="128016" tIns="64008" rIns="128016" bIns="64008" rtlCol="0" anchor="ctr"/>
          <a:lstStyle>
            <a:lvl1pPr algn="l">
              <a:defRPr sz="1893">
                <a:solidFill>
                  <a:schemeClr val="tx1">
                    <a:tint val="75000"/>
                  </a:schemeClr>
                </a:solidFill>
              </a:defRPr>
            </a:lvl1pPr>
          </a:lstStyle>
          <a:p>
            <a:fld id="{96564ED3-F1D1-944E-A71A-C7976CB2ADF2}" type="datetimeFigureOut">
              <a:rPr lang="fr-FR" smtClean="0"/>
              <a:t>12/09/2018</a:t>
            </a:fld>
            <a:endParaRPr lang="fr-FR"/>
          </a:p>
        </p:txBody>
      </p:sp>
      <p:sp>
        <p:nvSpPr>
          <p:cNvPr id="5" name="Espace réservé du pied de page 4"/>
          <p:cNvSpPr>
            <a:spLocks noGrp="1"/>
          </p:cNvSpPr>
          <p:nvPr>
            <p:ph type="ftr" sz="quarter" idx="3"/>
          </p:nvPr>
        </p:nvSpPr>
        <p:spPr>
          <a:xfrm>
            <a:off x="3653036" y="14013398"/>
            <a:ext cx="3385741" cy="804966"/>
          </a:xfrm>
          <a:prstGeom prst="rect">
            <a:avLst/>
          </a:prstGeom>
        </p:spPr>
        <p:txBody>
          <a:bodyPr vert="horz" lIns="128016" tIns="64008" rIns="128016" bIns="64008" rtlCol="0" anchor="ctr"/>
          <a:lstStyle>
            <a:lvl1pPr algn="ctr">
              <a:defRPr sz="1893">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662466" y="14013398"/>
            <a:ext cx="2494756" cy="804966"/>
          </a:xfrm>
          <a:prstGeom prst="rect">
            <a:avLst/>
          </a:prstGeom>
        </p:spPr>
        <p:txBody>
          <a:bodyPr vert="horz" lIns="128016" tIns="64008" rIns="128016" bIns="64008" rtlCol="0" anchor="ctr"/>
          <a:lstStyle>
            <a:lvl1pPr algn="r">
              <a:defRPr sz="1893">
                <a:solidFill>
                  <a:schemeClr val="tx1">
                    <a:tint val="75000"/>
                  </a:schemeClr>
                </a:solidFill>
              </a:defRPr>
            </a:lvl1pPr>
          </a:lstStyle>
          <a:p>
            <a:fld id="{77836FBD-D4B6-E14D-8A51-FD751997607B}" type="slidenum">
              <a:rPr lang="fr-FR" smtClean="0"/>
              <a:t>‹N°›</a:t>
            </a:fld>
            <a:endParaRPr lang="fr-FR"/>
          </a:p>
        </p:txBody>
      </p:sp>
    </p:spTree>
    <p:extLst>
      <p:ext uri="{BB962C8B-B14F-4D97-AF65-F5344CB8AC3E}">
        <p14:creationId xmlns:p14="http://schemas.microsoft.com/office/powerpoint/2010/main" val="1245459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12793" rtl="0" eaLnBrk="1" latinLnBrk="0" hangingPunct="1">
        <a:spcBef>
          <a:spcPct val="0"/>
        </a:spcBef>
        <a:buNone/>
        <a:defRPr sz="6904" kern="1200">
          <a:solidFill>
            <a:schemeClr val="tx1"/>
          </a:solidFill>
          <a:latin typeface="+mj-lt"/>
          <a:ea typeface="+mj-ea"/>
          <a:cs typeface="+mj-cs"/>
        </a:defRPr>
      </a:lvl1pPr>
    </p:titleStyle>
    <p:bodyStyle>
      <a:lvl1pPr marL="534595" indent="-534595" algn="l" defTabSz="712793" rtl="0" eaLnBrk="1" latinLnBrk="0" hangingPunct="1">
        <a:spcBef>
          <a:spcPct val="20000"/>
        </a:spcBef>
        <a:buFont typeface="Arial"/>
        <a:buChar char="•"/>
        <a:defRPr sz="5011" kern="1200">
          <a:solidFill>
            <a:schemeClr val="tx1"/>
          </a:solidFill>
          <a:latin typeface="+mn-lt"/>
          <a:ea typeface="+mn-ea"/>
          <a:cs typeface="+mn-cs"/>
        </a:defRPr>
      </a:lvl1pPr>
      <a:lvl2pPr marL="1158289" indent="-445496" algn="l" defTabSz="712793" rtl="0" eaLnBrk="1" latinLnBrk="0" hangingPunct="1">
        <a:spcBef>
          <a:spcPct val="20000"/>
        </a:spcBef>
        <a:buFont typeface="Arial"/>
        <a:buChar char="–"/>
        <a:defRPr sz="4343" kern="1200">
          <a:solidFill>
            <a:schemeClr val="tx1"/>
          </a:solidFill>
          <a:latin typeface="+mn-lt"/>
          <a:ea typeface="+mn-ea"/>
          <a:cs typeface="+mn-cs"/>
        </a:defRPr>
      </a:lvl2pPr>
      <a:lvl3pPr marL="1781983" indent="-356397" algn="l" defTabSz="712793" rtl="0" eaLnBrk="1" latinLnBrk="0" hangingPunct="1">
        <a:spcBef>
          <a:spcPct val="20000"/>
        </a:spcBef>
        <a:buFont typeface="Arial"/>
        <a:buChar char="•"/>
        <a:defRPr sz="3786" kern="1200">
          <a:solidFill>
            <a:schemeClr val="tx1"/>
          </a:solidFill>
          <a:latin typeface="+mn-lt"/>
          <a:ea typeface="+mn-ea"/>
          <a:cs typeface="+mn-cs"/>
        </a:defRPr>
      </a:lvl3pPr>
      <a:lvl4pPr marL="2494776" indent="-356397" algn="l" defTabSz="712793" rtl="0" eaLnBrk="1" latinLnBrk="0" hangingPunct="1">
        <a:spcBef>
          <a:spcPct val="20000"/>
        </a:spcBef>
        <a:buFont typeface="Arial"/>
        <a:buChar char="–"/>
        <a:defRPr sz="3118" kern="1200">
          <a:solidFill>
            <a:schemeClr val="tx1"/>
          </a:solidFill>
          <a:latin typeface="+mn-lt"/>
          <a:ea typeface="+mn-ea"/>
          <a:cs typeface="+mn-cs"/>
        </a:defRPr>
      </a:lvl4pPr>
      <a:lvl5pPr marL="3207569" indent="-356397" algn="l" defTabSz="712793" rtl="0" eaLnBrk="1" latinLnBrk="0" hangingPunct="1">
        <a:spcBef>
          <a:spcPct val="20000"/>
        </a:spcBef>
        <a:buFont typeface="Arial"/>
        <a:buChar char="»"/>
        <a:defRPr sz="3118" kern="1200">
          <a:solidFill>
            <a:schemeClr val="tx1"/>
          </a:solidFill>
          <a:latin typeface="+mn-lt"/>
          <a:ea typeface="+mn-ea"/>
          <a:cs typeface="+mn-cs"/>
        </a:defRPr>
      </a:lvl5pPr>
      <a:lvl6pPr marL="3920362" indent="-356397" algn="l" defTabSz="712793" rtl="0" eaLnBrk="1" latinLnBrk="0" hangingPunct="1">
        <a:spcBef>
          <a:spcPct val="20000"/>
        </a:spcBef>
        <a:buFont typeface="Arial"/>
        <a:buChar char="•"/>
        <a:defRPr sz="3118" kern="1200">
          <a:solidFill>
            <a:schemeClr val="tx1"/>
          </a:solidFill>
          <a:latin typeface="+mn-lt"/>
          <a:ea typeface="+mn-ea"/>
          <a:cs typeface="+mn-cs"/>
        </a:defRPr>
      </a:lvl6pPr>
      <a:lvl7pPr marL="4633155" indent="-356397" algn="l" defTabSz="712793" rtl="0" eaLnBrk="1" latinLnBrk="0" hangingPunct="1">
        <a:spcBef>
          <a:spcPct val="20000"/>
        </a:spcBef>
        <a:buFont typeface="Arial"/>
        <a:buChar char="•"/>
        <a:defRPr sz="3118" kern="1200">
          <a:solidFill>
            <a:schemeClr val="tx1"/>
          </a:solidFill>
          <a:latin typeface="+mn-lt"/>
          <a:ea typeface="+mn-ea"/>
          <a:cs typeface="+mn-cs"/>
        </a:defRPr>
      </a:lvl7pPr>
      <a:lvl8pPr marL="5345948" indent="-356397" algn="l" defTabSz="712793" rtl="0" eaLnBrk="1" latinLnBrk="0" hangingPunct="1">
        <a:spcBef>
          <a:spcPct val="20000"/>
        </a:spcBef>
        <a:buFont typeface="Arial"/>
        <a:buChar char="•"/>
        <a:defRPr sz="3118" kern="1200">
          <a:solidFill>
            <a:schemeClr val="tx1"/>
          </a:solidFill>
          <a:latin typeface="+mn-lt"/>
          <a:ea typeface="+mn-ea"/>
          <a:cs typeface="+mn-cs"/>
        </a:defRPr>
      </a:lvl8pPr>
      <a:lvl9pPr marL="6058741" indent="-356397" algn="l" defTabSz="712793" rtl="0" eaLnBrk="1" latinLnBrk="0" hangingPunct="1">
        <a:spcBef>
          <a:spcPct val="20000"/>
        </a:spcBef>
        <a:buFont typeface="Arial"/>
        <a:buChar char="•"/>
        <a:defRPr sz="3118" kern="1200">
          <a:solidFill>
            <a:schemeClr val="tx1"/>
          </a:solidFill>
          <a:latin typeface="+mn-lt"/>
          <a:ea typeface="+mn-ea"/>
          <a:cs typeface="+mn-cs"/>
        </a:defRPr>
      </a:lvl9pPr>
    </p:bodyStyle>
    <p:otherStyle>
      <a:defPPr>
        <a:defRPr lang="fr-FR"/>
      </a:defPPr>
      <a:lvl1pPr marL="0" algn="l" defTabSz="712793" rtl="0" eaLnBrk="1" latinLnBrk="0" hangingPunct="1">
        <a:defRPr sz="2784" kern="1200">
          <a:solidFill>
            <a:schemeClr val="tx1"/>
          </a:solidFill>
          <a:latin typeface="+mn-lt"/>
          <a:ea typeface="+mn-ea"/>
          <a:cs typeface="+mn-cs"/>
        </a:defRPr>
      </a:lvl1pPr>
      <a:lvl2pPr marL="712793" algn="l" defTabSz="712793" rtl="0" eaLnBrk="1" latinLnBrk="0" hangingPunct="1">
        <a:defRPr sz="2784" kern="1200">
          <a:solidFill>
            <a:schemeClr val="tx1"/>
          </a:solidFill>
          <a:latin typeface="+mn-lt"/>
          <a:ea typeface="+mn-ea"/>
          <a:cs typeface="+mn-cs"/>
        </a:defRPr>
      </a:lvl2pPr>
      <a:lvl3pPr marL="1425586" algn="l" defTabSz="712793" rtl="0" eaLnBrk="1" latinLnBrk="0" hangingPunct="1">
        <a:defRPr sz="2784" kern="1200">
          <a:solidFill>
            <a:schemeClr val="tx1"/>
          </a:solidFill>
          <a:latin typeface="+mn-lt"/>
          <a:ea typeface="+mn-ea"/>
          <a:cs typeface="+mn-cs"/>
        </a:defRPr>
      </a:lvl3pPr>
      <a:lvl4pPr marL="2138379" algn="l" defTabSz="712793" rtl="0" eaLnBrk="1" latinLnBrk="0" hangingPunct="1">
        <a:defRPr sz="2784" kern="1200">
          <a:solidFill>
            <a:schemeClr val="tx1"/>
          </a:solidFill>
          <a:latin typeface="+mn-lt"/>
          <a:ea typeface="+mn-ea"/>
          <a:cs typeface="+mn-cs"/>
        </a:defRPr>
      </a:lvl4pPr>
      <a:lvl5pPr marL="2851172" algn="l" defTabSz="712793" rtl="0" eaLnBrk="1" latinLnBrk="0" hangingPunct="1">
        <a:defRPr sz="2784" kern="1200">
          <a:solidFill>
            <a:schemeClr val="tx1"/>
          </a:solidFill>
          <a:latin typeface="+mn-lt"/>
          <a:ea typeface="+mn-ea"/>
          <a:cs typeface="+mn-cs"/>
        </a:defRPr>
      </a:lvl5pPr>
      <a:lvl6pPr marL="3563965" algn="l" defTabSz="712793" rtl="0" eaLnBrk="1" latinLnBrk="0" hangingPunct="1">
        <a:defRPr sz="2784" kern="1200">
          <a:solidFill>
            <a:schemeClr val="tx1"/>
          </a:solidFill>
          <a:latin typeface="+mn-lt"/>
          <a:ea typeface="+mn-ea"/>
          <a:cs typeface="+mn-cs"/>
        </a:defRPr>
      </a:lvl6pPr>
      <a:lvl7pPr marL="4276759" algn="l" defTabSz="712793" rtl="0" eaLnBrk="1" latinLnBrk="0" hangingPunct="1">
        <a:defRPr sz="2784" kern="1200">
          <a:solidFill>
            <a:schemeClr val="tx1"/>
          </a:solidFill>
          <a:latin typeface="+mn-lt"/>
          <a:ea typeface="+mn-ea"/>
          <a:cs typeface="+mn-cs"/>
        </a:defRPr>
      </a:lvl7pPr>
      <a:lvl8pPr marL="4989552" algn="l" defTabSz="712793" rtl="0" eaLnBrk="1" latinLnBrk="0" hangingPunct="1">
        <a:defRPr sz="2784" kern="1200">
          <a:solidFill>
            <a:schemeClr val="tx1"/>
          </a:solidFill>
          <a:latin typeface="+mn-lt"/>
          <a:ea typeface="+mn-ea"/>
          <a:cs typeface="+mn-cs"/>
        </a:defRPr>
      </a:lvl8pPr>
      <a:lvl9pPr marL="5702345" algn="l" defTabSz="712793" rtl="0" eaLnBrk="1" latinLnBrk="0" hangingPunct="1">
        <a:defRPr sz="27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emf"/><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rganigramme : Entrée manuelle 11"/>
          <p:cNvSpPr/>
          <p:nvPr/>
        </p:nvSpPr>
        <p:spPr>
          <a:xfrm flipV="1">
            <a:off x="-28286" y="-56510"/>
            <a:ext cx="10748383" cy="7283572"/>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17"/>
              <a:gd name="connsiteY0" fmla="*/ 3317 h 10000"/>
              <a:gd name="connsiteX1" fmla="*/ 10017 w 10017"/>
              <a:gd name="connsiteY1" fmla="*/ 0 h 10000"/>
              <a:gd name="connsiteX2" fmla="*/ 10017 w 10017"/>
              <a:gd name="connsiteY2" fmla="*/ 10000 h 10000"/>
              <a:gd name="connsiteX3" fmla="*/ 17 w 10017"/>
              <a:gd name="connsiteY3" fmla="*/ 10000 h 10000"/>
              <a:gd name="connsiteX4" fmla="*/ 0 w 10017"/>
              <a:gd name="connsiteY4" fmla="*/ 3317 h 10000"/>
              <a:gd name="connsiteX0" fmla="*/ 117 w 10001"/>
              <a:gd name="connsiteY0" fmla="*/ 3938 h 10000"/>
              <a:gd name="connsiteX1" fmla="*/ 10001 w 10001"/>
              <a:gd name="connsiteY1" fmla="*/ 0 h 10000"/>
              <a:gd name="connsiteX2" fmla="*/ 10001 w 10001"/>
              <a:gd name="connsiteY2" fmla="*/ 10000 h 10000"/>
              <a:gd name="connsiteX3" fmla="*/ 1 w 10001"/>
              <a:gd name="connsiteY3" fmla="*/ 10000 h 10000"/>
              <a:gd name="connsiteX4" fmla="*/ 117 w 10001"/>
              <a:gd name="connsiteY4" fmla="*/ 3938 h 10000"/>
              <a:gd name="connsiteX0" fmla="*/ 34 w 10001"/>
              <a:gd name="connsiteY0" fmla="*/ 3988 h 10000"/>
              <a:gd name="connsiteX1" fmla="*/ 10001 w 10001"/>
              <a:gd name="connsiteY1" fmla="*/ 0 h 10000"/>
              <a:gd name="connsiteX2" fmla="*/ 10001 w 10001"/>
              <a:gd name="connsiteY2" fmla="*/ 10000 h 10000"/>
              <a:gd name="connsiteX3" fmla="*/ 1 w 10001"/>
              <a:gd name="connsiteY3" fmla="*/ 10000 h 10000"/>
              <a:gd name="connsiteX4" fmla="*/ 34 w 10001"/>
              <a:gd name="connsiteY4" fmla="*/ 3988 h 10000"/>
              <a:gd name="connsiteX0" fmla="*/ 17 w 10001"/>
              <a:gd name="connsiteY0" fmla="*/ 3988 h 10000"/>
              <a:gd name="connsiteX1" fmla="*/ 10001 w 10001"/>
              <a:gd name="connsiteY1" fmla="*/ 0 h 10000"/>
              <a:gd name="connsiteX2" fmla="*/ 10001 w 10001"/>
              <a:gd name="connsiteY2" fmla="*/ 10000 h 10000"/>
              <a:gd name="connsiteX3" fmla="*/ 1 w 10001"/>
              <a:gd name="connsiteY3" fmla="*/ 10000 h 10000"/>
              <a:gd name="connsiteX4" fmla="*/ 17 w 10001"/>
              <a:gd name="connsiteY4" fmla="*/ 3988 h 10000"/>
              <a:gd name="connsiteX0" fmla="*/ 0 w 10034"/>
              <a:gd name="connsiteY0" fmla="*/ 4013 h 10000"/>
              <a:gd name="connsiteX1" fmla="*/ 10034 w 10034"/>
              <a:gd name="connsiteY1" fmla="*/ 0 h 10000"/>
              <a:gd name="connsiteX2" fmla="*/ 10034 w 10034"/>
              <a:gd name="connsiteY2" fmla="*/ 10000 h 10000"/>
              <a:gd name="connsiteX3" fmla="*/ 34 w 10034"/>
              <a:gd name="connsiteY3" fmla="*/ 10000 h 10000"/>
              <a:gd name="connsiteX4" fmla="*/ 0 w 10034"/>
              <a:gd name="connsiteY4" fmla="*/ 4013 h 10000"/>
              <a:gd name="connsiteX0" fmla="*/ 0 w 10034"/>
              <a:gd name="connsiteY0" fmla="*/ 4013 h 10099"/>
              <a:gd name="connsiteX1" fmla="*/ 10034 w 10034"/>
              <a:gd name="connsiteY1" fmla="*/ 0 h 10099"/>
              <a:gd name="connsiteX2" fmla="*/ 10034 w 10034"/>
              <a:gd name="connsiteY2" fmla="*/ 10000 h 10099"/>
              <a:gd name="connsiteX3" fmla="*/ 17 w 10034"/>
              <a:gd name="connsiteY3" fmla="*/ 10099 h 10099"/>
              <a:gd name="connsiteX4" fmla="*/ 0 w 10034"/>
              <a:gd name="connsiteY4" fmla="*/ 4013 h 10099"/>
              <a:gd name="connsiteX0" fmla="*/ 0 w 10034"/>
              <a:gd name="connsiteY0" fmla="*/ 4013 h 10099"/>
              <a:gd name="connsiteX1" fmla="*/ 10034 w 10034"/>
              <a:gd name="connsiteY1" fmla="*/ 0 h 10099"/>
              <a:gd name="connsiteX2" fmla="*/ 10034 w 10034"/>
              <a:gd name="connsiteY2" fmla="*/ 10052 h 10099"/>
              <a:gd name="connsiteX3" fmla="*/ 17 w 10034"/>
              <a:gd name="connsiteY3" fmla="*/ 10099 h 10099"/>
              <a:gd name="connsiteX4" fmla="*/ 0 w 10034"/>
              <a:gd name="connsiteY4" fmla="*/ 4013 h 1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34" h="10099">
                <a:moveTo>
                  <a:pt x="0" y="4013"/>
                </a:moveTo>
                <a:lnTo>
                  <a:pt x="10034" y="0"/>
                </a:lnTo>
                <a:lnTo>
                  <a:pt x="10034" y="10052"/>
                </a:lnTo>
                <a:lnTo>
                  <a:pt x="17" y="10099"/>
                </a:lnTo>
                <a:cubicBezTo>
                  <a:pt x="11" y="7871"/>
                  <a:pt x="6" y="6241"/>
                  <a:pt x="0" y="4013"/>
                </a:cubicBezTo>
                <a:close/>
              </a:path>
            </a:pathLst>
          </a:cu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3207" dirty="0"/>
          </a:p>
        </p:txBody>
      </p:sp>
      <p:cxnSp>
        <p:nvCxnSpPr>
          <p:cNvPr id="10" name="Connecteur droit 9"/>
          <p:cNvCxnSpPr/>
          <p:nvPr/>
        </p:nvCxnSpPr>
        <p:spPr>
          <a:xfrm>
            <a:off x="7537268" y="1954813"/>
            <a:ext cx="2460814" cy="0"/>
          </a:xfrm>
          <a:prstGeom prst="line">
            <a:avLst/>
          </a:prstGeom>
          <a:ln w="1905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 name="Connecteur droit 10"/>
          <p:cNvCxnSpPr/>
          <p:nvPr/>
        </p:nvCxnSpPr>
        <p:spPr>
          <a:xfrm>
            <a:off x="665938" y="1954813"/>
            <a:ext cx="2460814" cy="0"/>
          </a:xfrm>
          <a:prstGeom prst="line">
            <a:avLst/>
          </a:prstGeom>
          <a:ln w="19050" cmpd="sng">
            <a:solidFill>
              <a:srgbClr val="FFFFFF"/>
            </a:solidFill>
          </a:ln>
          <a:effectLst/>
        </p:spPr>
        <p:style>
          <a:lnRef idx="2">
            <a:schemeClr val="accent1"/>
          </a:lnRef>
          <a:fillRef idx="0">
            <a:schemeClr val="accent1"/>
          </a:fillRef>
          <a:effectRef idx="1">
            <a:schemeClr val="accent1"/>
          </a:effectRef>
          <a:fontRef idx="minor">
            <a:schemeClr val="tx1"/>
          </a:fontRef>
        </p:style>
      </p:cxnSp>
      <p:sp>
        <p:nvSpPr>
          <p:cNvPr id="27" name="Sous-titre 2"/>
          <p:cNvSpPr txBox="1">
            <a:spLocks/>
          </p:cNvSpPr>
          <p:nvPr/>
        </p:nvSpPr>
        <p:spPr>
          <a:xfrm>
            <a:off x="-1133133" y="14398595"/>
            <a:ext cx="10720097" cy="292986"/>
          </a:xfrm>
          <a:prstGeom prst="rect">
            <a:avLst/>
          </a:prstGeom>
        </p:spPr>
        <p:txBody>
          <a:bodyPr vert="horz" lIns="142558" tIns="71279" rIns="142558" bIns="71279" rtlCol="0">
            <a:noAutofit/>
          </a:bodyPr>
          <a:lstStyle>
            <a:lvl1pPr marL="0" indent="0" algn="ctr" defTabSz="640080" rtl="0" eaLnBrk="1" latinLnBrk="0" hangingPunct="1">
              <a:spcBef>
                <a:spcPct val="20000"/>
              </a:spcBef>
              <a:buFont typeface="Arial"/>
              <a:buNone/>
              <a:defRPr sz="4500" kern="1200">
                <a:solidFill>
                  <a:schemeClr val="tx1">
                    <a:tint val="75000"/>
                  </a:schemeClr>
                </a:solidFill>
                <a:latin typeface="+mn-lt"/>
                <a:ea typeface="+mn-ea"/>
                <a:cs typeface="+mn-cs"/>
              </a:defRPr>
            </a:lvl1pPr>
            <a:lvl2pPr marL="640080" indent="0" algn="ctr" defTabSz="640080" rtl="0" eaLnBrk="1" latinLnBrk="0" hangingPunct="1">
              <a:spcBef>
                <a:spcPct val="20000"/>
              </a:spcBef>
              <a:buFont typeface="Arial"/>
              <a:buNone/>
              <a:defRPr sz="3900" kern="1200">
                <a:solidFill>
                  <a:schemeClr val="tx1">
                    <a:tint val="75000"/>
                  </a:schemeClr>
                </a:solidFill>
                <a:latin typeface="+mn-lt"/>
                <a:ea typeface="+mn-ea"/>
                <a:cs typeface="+mn-cs"/>
              </a:defRPr>
            </a:lvl2pPr>
            <a:lvl3pPr marL="1280160" indent="0" algn="ctr" defTabSz="640080" rtl="0" eaLnBrk="1" latinLnBrk="0" hangingPunct="1">
              <a:spcBef>
                <a:spcPct val="20000"/>
              </a:spcBef>
              <a:buFont typeface="Arial"/>
              <a:buNone/>
              <a:defRPr sz="3400" kern="1200">
                <a:solidFill>
                  <a:schemeClr val="tx1">
                    <a:tint val="75000"/>
                  </a:schemeClr>
                </a:solidFill>
                <a:latin typeface="+mn-lt"/>
                <a:ea typeface="+mn-ea"/>
                <a:cs typeface="+mn-cs"/>
              </a:defRPr>
            </a:lvl3pPr>
            <a:lvl4pPr marL="192024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4pPr>
            <a:lvl5pPr marL="256032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5pPr>
            <a:lvl6pPr marL="320040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6pPr>
            <a:lvl7pPr marL="384048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7pPr>
            <a:lvl8pPr marL="448056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8pPr>
            <a:lvl9pPr marL="512064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9pPr>
          </a:lstStyle>
          <a:p>
            <a:r>
              <a:rPr lang="fr-FR" sz="2673" b="1" baseline="30000" dirty="0" err="1">
                <a:solidFill>
                  <a:schemeClr val="accent6"/>
                </a:solidFill>
                <a:latin typeface="Century Gothic"/>
                <a:cs typeface="Century Gothic"/>
              </a:rPr>
              <a:t>Learn</a:t>
            </a:r>
            <a:r>
              <a:rPr lang="fr-FR" sz="2673" b="1" baseline="30000" dirty="0">
                <a:solidFill>
                  <a:schemeClr val="accent6"/>
                </a:solidFill>
                <a:latin typeface="Century Gothic"/>
                <a:cs typeface="Century Gothic"/>
              </a:rPr>
              <a:t> more about </a:t>
            </a:r>
            <a:r>
              <a:rPr lang="fr-FR" sz="2673" b="1" i="1" baseline="30000" dirty="0">
                <a:solidFill>
                  <a:schemeClr val="accent6"/>
                </a:solidFill>
                <a:latin typeface="Century Gothic"/>
                <a:cs typeface="Century Gothic"/>
              </a:rPr>
              <a:t>Humulus scandens</a:t>
            </a:r>
            <a:r>
              <a:rPr lang="fr-FR" sz="2673" b="1" baseline="30000" dirty="0">
                <a:solidFill>
                  <a:schemeClr val="accent6"/>
                </a:solidFill>
                <a:latin typeface="Century Gothic"/>
                <a:cs typeface="Century Gothic"/>
              </a:rPr>
              <a:t>: https://gd.eppo.int </a:t>
            </a:r>
          </a:p>
        </p:txBody>
      </p:sp>
      <p:sp>
        <p:nvSpPr>
          <p:cNvPr id="8" name="ZoneTexte 7"/>
          <p:cNvSpPr txBox="1"/>
          <p:nvPr/>
        </p:nvSpPr>
        <p:spPr>
          <a:xfrm>
            <a:off x="1475277" y="7217839"/>
            <a:ext cx="1382284" cy="36657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square" lIns="120268" rtlCol="0">
            <a:spAutoFit/>
          </a:bodyPr>
          <a:lstStyle/>
          <a:p>
            <a:r>
              <a:rPr lang="fr-FR" sz="1782" b="1" dirty="0" err="1">
                <a:solidFill>
                  <a:srgbClr val="FFFFFF"/>
                </a:solidFill>
                <a:latin typeface="Century Gothic"/>
                <a:cs typeface="Century Gothic"/>
              </a:rPr>
              <a:t>What</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is</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it</a:t>
            </a:r>
            <a:r>
              <a:rPr lang="fr-FR" sz="1782" b="1" dirty="0">
                <a:solidFill>
                  <a:srgbClr val="FFFFFF"/>
                </a:solidFill>
                <a:latin typeface="Century Gothic"/>
                <a:cs typeface="Century Gothic"/>
              </a:rPr>
              <a:t>?</a:t>
            </a:r>
          </a:p>
        </p:txBody>
      </p:sp>
      <p:sp>
        <p:nvSpPr>
          <p:cNvPr id="38" name="ZoneTexte 37"/>
          <p:cNvSpPr txBox="1"/>
          <p:nvPr/>
        </p:nvSpPr>
        <p:spPr>
          <a:xfrm>
            <a:off x="-897230" y="53113"/>
            <a:ext cx="12446493" cy="4418662"/>
          </a:xfrm>
          <a:prstGeom prst="rect">
            <a:avLst/>
          </a:prstGeom>
          <a:noFill/>
        </p:spPr>
        <p:txBody>
          <a:bodyPr wrap="square" tIns="681518" rtlCol="0">
            <a:noAutofit/>
          </a:bodyPr>
          <a:lstStyle/>
          <a:p>
            <a:pPr algn="ctr"/>
            <a:r>
              <a:rPr lang="fr-FR" sz="9688" b="1" baseline="30000" dirty="0">
                <a:solidFill>
                  <a:schemeClr val="bg1"/>
                </a:solidFill>
                <a:latin typeface="Century Gothic" panose="020B0502020202020204" pitchFamily="34" charset="0"/>
                <a:ea typeface="+mj-ea"/>
                <a:cs typeface="Century Gothic"/>
              </a:rPr>
              <a:t>BE AWARE!</a:t>
            </a:r>
          </a:p>
          <a:p>
            <a:pPr algn="ctr"/>
            <a:r>
              <a:rPr lang="fr-FR" sz="5345" b="1" i="1" baseline="30000" dirty="0">
                <a:solidFill>
                  <a:schemeClr val="bg1"/>
                </a:solidFill>
                <a:latin typeface="Century Gothic"/>
                <a:ea typeface="+mj-ea"/>
                <a:cs typeface="Century Gothic"/>
              </a:rPr>
              <a:t>Humulus scandens</a:t>
            </a:r>
          </a:p>
          <a:p>
            <a:pPr algn="ctr">
              <a:lnSpc>
                <a:spcPts val="1893"/>
              </a:lnSpc>
            </a:pPr>
            <a:r>
              <a:rPr lang="fr-FR" sz="3118" b="1" baseline="30000" dirty="0">
                <a:solidFill>
                  <a:schemeClr val="bg1"/>
                </a:solidFill>
                <a:latin typeface="Century Gothic"/>
                <a:ea typeface="+mj-ea"/>
                <a:cs typeface="Century Gothic"/>
              </a:rPr>
              <a:t>A </a:t>
            </a:r>
            <a:r>
              <a:rPr lang="fr-FR" sz="3118" b="1" baseline="30000" dirty="0" err="1">
                <a:solidFill>
                  <a:schemeClr val="bg1"/>
                </a:solidFill>
                <a:latin typeface="Century Gothic"/>
                <a:ea typeface="+mj-ea"/>
                <a:cs typeface="Century Gothic"/>
              </a:rPr>
              <a:t>threat</a:t>
            </a:r>
            <a:r>
              <a:rPr lang="fr-FR" sz="3118" b="1" baseline="30000" dirty="0">
                <a:solidFill>
                  <a:schemeClr val="bg1"/>
                </a:solidFill>
                <a:latin typeface="Century Gothic"/>
                <a:ea typeface="+mj-ea"/>
                <a:cs typeface="Century Gothic"/>
              </a:rPr>
              <a:t> to the EPPO </a:t>
            </a:r>
            <a:r>
              <a:rPr lang="fr-FR" sz="3118" b="1" baseline="30000" dirty="0" err="1">
                <a:solidFill>
                  <a:schemeClr val="bg1"/>
                </a:solidFill>
                <a:latin typeface="Century Gothic"/>
                <a:ea typeface="+mj-ea"/>
                <a:cs typeface="Century Gothic"/>
              </a:rPr>
              <a:t>region</a:t>
            </a:r>
            <a:endParaRPr lang="fr-FR" sz="3118" b="1" baseline="30000" dirty="0">
              <a:solidFill>
                <a:schemeClr val="bg1"/>
              </a:solidFill>
              <a:latin typeface="Century Gothic"/>
              <a:ea typeface="+mj-ea"/>
              <a:cs typeface="Century Gothic"/>
            </a:endParaRPr>
          </a:p>
        </p:txBody>
      </p:sp>
      <p:sp>
        <p:nvSpPr>
          <p:cNvPr id="3" name="ZoneTexte 2"/>
          <p:cNvSpPr txBox="1"/>
          <p:nvPr/>
        </p:nvSpPr>
        <p:spPr>
          <a:xfrm>
            <a:off x="1475277" y="7635751"/>
            <a:ext cx="8336029" cy="2968441"/>
          </a:xfrm>
          <a:prstGeom prst="rect">
            <a:avLst/>
          </a:prstGeom>
          <a:noFill/>
        </p:spPr>
        <p:txBody>
          <a:bodyPr wrap="square" rtlCol="0">
            <a:spAutoFit/>
          </a:bodyPr>
          <a:lstStyle/>
          <a:p>
            <a:pPr marR="36830" algn="just"/>
            <a:r>
              <a:rPr lang="en-GB" sz="1400" i="1" dirty="0"/>
              <a:t>Humulus scandens </a:t>
            </a:r>
            <a:r>
              <a:rPr lang="en-GB" sz="1400" dirty="0"/>
              <a:t>is a herbaceous annual vine native to Asia.  The species is recorded in the EPPO region from </a:t>
            </a:r>
            <a:r>
              <a:rPr lang="en-GB" sz="1400" dirty="0">
                <a:ea typeface="Calibri" panose="020F0502020204030204" pitchFamily="34" charset="0"/>
              </a:rPr>
              <a:t>Austria, Belgium, Czech Republic, France, Germany, Italy, Hungary, Romania, Serbia, Slovakia, Slovenia, Switzerland, Ukraine. </a:t>
            </a:r>
            <a:r>
              <a:rPr lang="en-GB" sz="1400" dirty="0">
                <a:ea typeface="Calibri" panose="020F0502020204030204" pitchFamily="34" charset="0"/>
                <a:cs typeface="Times New Roman" panose="02020603050405020304" pitchFamily="18" charset="0"/>
              </a:rPr>
              <a:t>In both its native range and its introduced range, </a:t>
            </a:r>
            <a:r>
              <a:rPr lang="en-GB" sz="1400" i="1" dirty="0">
                <a:ea typeface="Calibri" panose="020F0502020204030204" pitchFamily="34" charset="0"/>
                <a:cs typeface="Times New Roman" panose="02020603050405020304" pitchFamily="18" charset="0"/>
              </a:rPr>
              <a:t>H. scandens</a:t>
            </a:r>
            <a:r>
              <a:rPr lang="en-GB" sz="1400" dirty="0">
                <a:ea typeface="Calibri" panose="020F0502020204030204" pitchFamily="34" charset="0"/>
                <a:cs typeface="Times New Roman" panose="02020603050405020304" pitchFamily="18" charset="0"/>
              </a:rPr>
              <a:t> is a plant of riverside, particularly on the loose, bare surfaces of alluvial bars formed by river and stream-sides by temporary floods. The plant can also invade ruderal areas under climates with no dry seasons.</a:t>
            </a:r>
            <a:endParaRPr lang="en-GB" sz="1200" dirty="0">
              <a:ea typeface="Calibri" panose="020F0502020204030204" pitchFamily="34" charset="0"/>
              <a:cs typeface="Times New Roman" panose="02020603050405020304" pitchFamily="18" charset="0"/>
            </a:endParaRPr>
          </a:p>
          <a:p>
            <a:pPr algn="just"/>
            <a:r>
              <a:rPr lang="en-GB" sz="1400" dirty="0">
                <a:ea typeface="Calibri" panose="020F0502020204030204" pitchFamily="34" charset="0"/>
              </a:rPr>
              <a:t> </a:t>
            </a:r>
            <a:endParaRPr lang="en-GB" sz="1400" dirty="0"/>
          </a:p>
          <a:p>
            <a:pPr algn="just"/>
            <a:endParaRPr lang="en-GB" sz="1400" dirty="0"/>
          </a:p>
          <a:p>
            <a:pPr algn="just"/>
            <a:endParaRPr lang="en-GB" sz="1400" i="1" dirty="0"/>
          </a:p>
          <a:p>
            <a:pPr algn="just"/>
            <a:r>
              <a:rPr lang="en-GB" sz="1400" dirty="0">
                <a:ea typeface="AdvEPSTIM"/>
              </a:rPr>
              <a:t>The pathway plants for planting is considered the main entry pathway into the EPPO region.  </a:t>
            </a:r>
            <a:r>
              <a:rPr lang="en-GB" sz="1400" i="1" dirty="0">
                <a:ea typeface="Calibri" panose="020F0502020204030204" pitchFamily="34" charset="0"/>
              </a:rPr>
              <a:t>H. scandens</a:t>
            </a:r>
            <a:r>
              <a:rPr lang="en-GB" sz="1400" dirty="0">
                <a:ea typeface="Calibri" panose="020F0502020204030204" pitchFamily="34" charset="0"/>
              </a:rPr>
              <a:t> has been introduced in Europe as an ornamental species for growing over trellises, arbours or fences. It can outcompete native species and is considered as a transformer species, that threatens plant communities. Dense mats of the species can persist along riverbanks for several years. Ecosystem functioning (for example, reduced species richness and decrease functional richness) is altered when the species invade riparian habitats.</a:t>
            </a:r>
            <a:endParaRPr lang="en-GB" sz="1400" dirty="0"/>
          </a:p>
        </p:txBody>
      </p:sp>
      <p:sp>
        <p:nvSpPr>
          <p:cNvPr id="24" name="ZoneTexte 23"/>
          <p:cNvSpPr txBox="1"/>
          <p:nvPr/>
        </p:nvSpPr>
        <p:spPr>
          <a:xfrm>
            <a:off x="0" y="14709662"/>
            <a:ext cx="10691814" cy="412590"/>
          </a:xfrm>
          <a:prstGeom prst="rect">
            <a:avLst/>
          </a:prstGeom>
          <a:noFill/>
        </p:spPr>
        <p:txBody>
          <a:bodyPr wrap="square" bIns="180000" rtlCol="0">
            <a:spAutoFit/>
          </a:bodyPr>
          <a:lstStyle/>
          <a:p>
            <a:pPr algn="ctr"/>
            <a:r>
              <a:rPr lang="en-GB" sz="1200" dirty="0"/>
              <a:t>This poster has been prepared within the LIFE funded project LIFE15 PRE FR 001 </a:t>
            </a:r>
          </a:p>
        </p:txBody>
      </p:sp>
      <p:sp>
        <p:nvSpPr>
          <p:cNvPr id="36" name="ZoneTexte 35"/>
          <p:cNvSpPr txBox="1"/>
          <p:nvPr/>
        </p:nvSpPr>
        <p:spPr>
          <a:xfrm>
            <a:off x="1475277" y="8918971"/>
            <a:ext cx="2521098" cy="36657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square" lIns="120268" rtlCol="0">
            <a:spAutoFit/>
          </a:bodyPr>
          <a:lstStyle/>
          <a:p>
            <a:r>
              <a:rPr lang="en-GB" sz="1782" b="1" dirty="0">
                <a:solidFill>
                  <a:srgbClr val="FFFFFF"/>
                </a:solidFill>
                <a:latin typeface="Century Gothic"/>
                <a:cs typeface="Century Gothic"/>
              </a:rPr>
              <a:t>What's</a:t>
            </a:r>
            <a:r>
              <a:rPr lang="fr-FR" sz="1782" b="1" dirty="0">
                <a:solidFill>
                  <a:srgbClr val="FFFFFF"/>
                </a:solidFill>
                <a:latin typeface="Century Gothic"/>
                <a:cs typeface="Century Gothic"/>
              </a:rPr>
              <a:t> the </a:t>
            </a:r>
            <a:r>
              <a:rPr lang="en-GB" sz="1782" b="1" dirty="0">
                <a:solidFill>
                  <a:srgbClr val="FFFFFF"/>
                </a:solidFill>
                <a:latin typeface="Century Gothic"/>
                <a:cs typeface="Century Gothic"/>
              </a:rPr>
              <a:t>problem</a:t>
            </a:r>
            <a:r>
              <a:rPr lang="fr-FR" sz="1782" b="1" dirty="0">
                <a:solidFill>
                  <a:srgbClr val="FFFFFF"/>
                </a:solidFill>
                <a:latin typeface="Century Gothic"/>
                <a:cs typeface="Century Gothic"/>
              </a:rPr>
              <a:t>?</a:t>
            </a:r>
          </a:p>
        </p:txBody>
      </p:sp>
      <p:pic>
        <p:nvPicPr>
          <p:cNvPr id="15" name="Picture 14" descr="A close up of a sign&#10;&#10;Description generated with very high confidence">
            <a:extLst>
              <a:ext uri="{FF2B5EF4-FFF2-40B4-BE49-F238E27FC236}">
                <a16:creationId xmlns:a16="http://schemas.microsoft.com/office/drawing/2014/main" id="{C91CD1EF-9A3F-4FE8-91AF-EEDBBDFFBCF1}"/>
              </a:ext>
            </a:extLst>
          </p:cNvPr>
          <p:cNvPicPr>
            <a:picLocks noChangeAspect="1"/>
          </p:cNvPicPr>
          <p:nvPr/>
        </p:nvPicPr>
        <p:blipFill>
          <a:blip r:embed="rId3"/>
          <a:stretch>
            <a:fillRect/>
          </a:stretch>
        </p:blipFill>
        <p:spPr>
          <a:xfrm>
            <a:off x="160256" y="334252"/>
            <a:ext cx="1315022" cy="950786"/>
          </a:xfrm>
          <a:prstGeom prst="rect">
            <a:avLst/>
          </a:prstGeom>
        </p:spPr>
      </p:pic>
      <p:sp>
        <p:nvSpPr>
          <p:cNvPr id="37" name="Triangle isocèle 6">
            <a:extLst>
              <a:ext uri="{FF2B5EF4-FFF2-40B4-BE49-F238E27FC236}">
                <a16:creationId xmlns:a16="http://schemas.microsoft.com/office/drawing/2014/main" id="{A0378BD5-D4BA-4440-B957-F27A96F05E9D}"/>
              </a:ext>
            </a:extLst>
          </p:cNvPr>
          <p:cNvSpPr/>
          <p:nvPr/>
        </p:nvSpPr>
        <p:spPr>
          <a:xfrm rot="16200000" flipH="1">
            <a:off x="4392656" y="11033512"/>
            <a:ext cx="318209" cy="238942"/>
          </a:xfrm>
          <a:prstGeom prst="triangle">
            <a:avLst/>
          </a:prstGeom>
          <a:solidFill>
            <a:schemeClr val="accent6"/>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sz="3207"/>
          </a:p>
        </p:txBody>
      </p:sp>
      <p:pic>
        <p:nvPicPr>
          <p:cNvPr id="40" name="Image 8">
            <a:extLst>
              <a:ext uri="{FF2B5EF4-FFF2-40B4-BE49-F238E27FC236}">
                <a16:creationId xmlns:a16="http://schemas.microsoft.com/office/drawing/2014/main" id="{8BF88E29-9AEF-4BA5-B83C-F7F5FFD557AD}"/>
              </a:ext>
            </a:extLst>
          </p:cNvPr>
          <p:cNvPicPr>
            <a:picLocks noChangeAspect="1"/>
          </p:cNvPicPr>
          <p:nvPr/>
        </p:nvPicPr>
        <p:blipFill>
          <a:blip r:embed="rId4"/>
          <a:stretch>
            <a:fillRect/>
          </a:stretch>
        </p:blipFill>
        <p:spPr>
          <a:xfrm>
            <a:off x="6475398" y="12287971"/>
            <a:ext cx="244405" cy="319085"/>
          </a:xfrm>
          <a:prstGeom prst="rect">
            <a:avLst/>
          </a:prstGeom>
        </p:spPr>
      </p:pic>
      <p:sp>
        <p:nvSpPr>
          <p:cNvPr id="17" name="TextBox 16">
            <a:extLst>
              <a:ext uri="{FF2B5EF4-FFF2-40B4-BE49-F238E27FC236}">
                <a16:creationId xmlns:a16="http://schemas.microsoft.com/office/drawing/2014/main" id="{CAE26854-AAA6-44BE-822A-FA0F194125E5}"/>
              </a:ext>
            </a:extLst>
          </p:cNvPr>
          <p:cNvSpPr txBox="1"/>
          <p:nvPr/>
        </p:nvSpPr>
        <p:spPr>
          <a:xfrm>
            <a:off x="4350173" y="12213695"/>
            <a:ext cx="2134250" cy="523220"/>
          </a:xfrm>
          <a:prstGeom prst="rect">
            <a:avLst/>
          </a:prstGeom>
          <a:noFill/>
        </p:spPr>
        <p:txBody>
          <a:bodyPr wrap="square" rtlCol="0">
            <a:spAutoFit/>
          </a:bodyPr>
          <a:lstStyle/>
          <a:p>
            <a:pPr algn="r"/>
            <a:r>
              <a:rPr lang="en-GB" sz="1400" dirty="0"/>
              <a:t>Massive seedling emergence in early spring</a:t>
            </a:r>
          </a:p>
        </p:txBody>
      </p:sp>
      <p:sp>
        <p:nvSpPr>
          <p:cNvPr id="44" name="TextBox 43">
            <a:extLst>
              <a:ext uri="{FF2B5EF4-FFF2-40B4-BE49-F238E27FC236}">
                <a16:creationId xmlns:a16="http://schemas.microsoft.com/office/drawing/2014/main" id="{9AB2C2B1-BEE8-42D3-A2A3-00DFF0469DF8}"/>
              </a:ext>
            </a:extLst>
          </p:cNvPr>
          <p:cNvSpPr txBox="1"/>
          <p:nvPr/>
        </p:nvSpPr>
        <p:spPr>
          <a:xfrm>
            <a:off x="4685648" y="10992885"/>
            <a:ext cx="2134251" cy="307777"/>
          </a:xfrm>
          <a:prstGeom prst="rect">
            <a:avLst/>
          </a:prstGeom>
          <a:noFill/>
        </p:spPr>
        <p:txBody>
          <a:bodyPr wrap="square" rtlCol="0">
            <a:spAutoFit/>
          </a:bodyPr>
          <a:lstStyle/>
          <a:p>
            <a:r>
              <a:rPr lang="en-GB" sz="1400" dirty="0"/>
              <a:t>A seedling of </a:t>
            </a:r>
            <a:r>
              <a:rPr lang="en-GB" sz="1400" i="1" dirty="0"/>
              <a:t>H. scandens</a:t>
            </a:r>
          </a:p>
        </p:txBody>
      </p:sp>
      <p:grpSp>
        <p:nvGrpSpPr>
          <p:cNvPr id="45" name="Groupe 41">
            <a:extLst>
              <a:ext uri="{FF2B5EF4-FFF2-40B4-BE49-F238E27FC236}">
                <a16:creationId xmlns:a16="http://schemas.microsoft.com/office/drawing/2014/main" id="{28881A52-4347-4375-8204-3A135E53B570}"/>
              </a:ext>
            </a:extLst>
          </p:cNvPr>
          <p:cNvGrpSpPr/>
          <p:nvPr/>
        </p:nvGrpSpPr>
        <p:grpSpPr>
          <a:xfrm>
            <a:off x="665938" y="13458533"/>
            <a:ext cx="1772308" cy="653438"/>
            <a:chOff x="1568956" y="9703316"/>
            <a:chExt cx="1591525" cy="586784"/>
          </a:xfrm>
        </p:grpSpPr>
        <p:grpSp>
          <p:nvGrpSpPr>
            <p:cNvPr id="46" name="Groupe 27">
              <a:extLst>
                <a:ext uri="{FF2B5EF4-FFF2-40B4-BE49-F238E27FC236}">
                  <a16:creationId xmlns:a16="http://schemas.microsoft.com/office/drawing/2014/main" id="{CE5D992C-64B9-4D8E-8B83-97FF3708DBA7}"/>
                </a:ext>
              </a:extLst>
            </p:cNvPr>
            <p:cNvGrpSpPr/>
            <p:nvPr/>
          </p:nvGrpSpPr>
          <p:grpSpPr>
            <a:xfrm>
              <a:off x="1568956" y="9703316"/>
              <a:ext cx="1591525" cy="586784"/>
              <a:chOff x="1568956" y="9703316"/>
              <a:chExt cx="1591525" cy="586784"/>
            </a:xfrm>
          </p:grpSpPr>
          <p:sp>
            <p:nvSpPr>
              <p:cNvPr id="48" name="Ellipse 18">
                <a:extLst>
                  <a:ext uri="{FF2B5EF4-FFF2-40B4-BE49-F238E27FC236}">
                    <a16:creationId xmlns:a16="http://schemas.microsoft.com/office/drawing/2014/main" id="{98BC1C6F-0691-4737-BD0B-CEF29982A232}"/>
                  </a:ext>
                </a:extLst>
              </p:cNvPr>
              <p:cNvSpPr/>
              <p:nvPr/>
            </p:nvSpPr>
            <p:spPr>
              <a:xfrm>
                <a:off x="1568956" y="9794184"/>
                <a:ext cx="495916" cy="495916"/>
              </a:xfrm>
              <a:prstGeom prst="ellipse">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FR" sz="3207"/>
              </a:p>
            </p:txBody>
          </p:sp>
          <p:sp>
            <p:nvSpPr>
              <p:cNvPr id="49" name="ZoneTexte 19">
                <a:extLst>
                  <a:ext uri="{FF2B5EF4-FFF2-40B4-BE49-F238E27FC236}">
                    <a16:creationId xmlns:a16="http://schemas.microsoft.com/office/drawing/2014/main" id="{6B0B4B73-F1A0-46CF-A5B2-1111929665BA}"/>
                  </a:ext>
                </a:extLst>
              </p:cNvPr>
              <p:cNvSpPr txBox="1"/>
              <p:nvPr/>
            </p:nvSpPr>
            <p:spPr>
              <a:xfrm>
                <a:off x="1898263" y="9703316"/>
                <a:ext cx="1262218" cy="298377"/>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fr-FR" sz="1559" b="1" dirty="0">
                    <a:solidFill>
                      <a:srgbClr val="FFFFFF"/>
                    </a:solidFill>
                    <a:latin typeface="Century Gothic"/>
                    <a:cs typeface="Century Gothic"/>
                  </a:rPr>
                  <a:t>Contact us!</a:t>
                </a:r>
              </a:p>
            </p:txBody>
          </p:sp>
        </p:grpSp>
        <p:pic>
          <p:nvPicPr>
            <p:cNvPr id="47" name="Image 40">
              <a:extLst>
                <a:ext uri="{FF2B5EF4-FFF2-40B4-BE49-F238E27FC236}">
                  <a16:creationId xmlns:a16="http://schemas.microsoft.com/office/drawing/2014/main" id="{19FCA007-D3AD-4E1F-8AC0-A94FF8EFBCAF}"/>
                </a:ext>
              </a:extLst>
            </p:cNvPr>
            <p:cNvPicPr>
              <a:picLocks noChangeAspect="1"/>
            </p:cNvPicPr>
            <p:nvPr/>
          </p:nvPicPr>
          <p:blipFill>
            <a:blip r:embed="rId5"/>
            <a:stretch>
              <a:fillRect/>
            </a:stretch>
          </p:blipFill>
          <p:spPr>
            <a:xfrm>
              <a:off x="1660620" y="9901001"/>
              <a:ext cx="308650" cy="309042"/>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pic>
      </p:grpSp>
      <p:sp>
        <p:nvSpPr>
          <p:cNvPr id="50" name="ZoneTexte 32">
            <a:extLst>
              <a:ext uri="{FF2B5EF4-FFF2-40B4-BE49-F238E27FC236}">
                <a16:creationId xmlns:a16="http://schemas.microsoft.com/office/drawing/2014/main" id="{1494141C-5660-444A-BEDF-EBED0BD8A5BF}"/>
              </a:ext>
            </a:extLst>
          </p:cNvPr>
          <p:cNvSpPr txBox="1"/>
          <p:nvPr/>
        </p:nvSpPr>
        <p:spPr>
          <a:xfrm>
            <a:off x="2604304" y="13426804"/>
            <a:ext cx="5483201" cy="400110"/>
          </a:xfrm>
          <a:prstGeom prst="rect">
            <a:avLst/>
          </a:prstGeom>
          <a:noFill/>
        </p:spPr>
        <p:txBody>
          <a:bodyPr wrap="square" rtlCol="0">
            <a:spAutoFit/>
          </a:bodyPr>
          <a:lstStyle/>
          <a:p>
            <a:r>
              <a:rPr lang="en-GB" sz="2000" dirty="0"/>
              <a:t>Your contact details, logos, links, QR codes …</a:t>
            </a:r>
          </a:p>
        </p:txBody>
      </p:sp>
      <p:pic>
        <p:nvPicPr>
          <p:cNvPr id="32" name="Image 11">
            <a:extLst>
              <a:ext uri="{FF2B5EF4-FFF2-40B4-BE49-F238E27FC236}">
                <a16:creationId xmlns:a16="http://schemas.microsoft.com/office/drawing/2014/main" id="{8F05D78B-C0C8-4F6A-8154-CA8A629E932A}"/>
              </a:ext>
            </a:extLst>
          </p:cNvPr>
          <p:cNvPicPr/>
          <p:nvPr/>
        </p:nvPicPr>
        <p:blipFill>
          <a:blip r:embed="rId6" cstate="email">
            <a:extLst>
              <a:ext uri="{28A0092B-C50C-407E-A947-70E740481C1C}">
                <a14:useLocalDpi xmlns:a14="http://schemas.microsoft.com/office/drawing/2010/main"/>
              </a:ext>
            </a:extLst>
          </a:blip>
          <a:stretch>
            <a:fillRect/>
          </a:stretch>
        </p:blipFill>
        <p:spPr>
          <a:xfrm>
            <a:off x="1615816" y="10643112"/>
            <a:ext cx="2760359" cy="2176954"/>
          </a:xfrm>
          <a:prstGeom prst="rect">
            <a:avLst/>
          </a:prstGeom>
          <a:ln w="15875">
            <a:solidFill>
              <a:schemeClr val="tx1"/>
            </a:solidFill>
          </a:ln>
        </p:spPr>
      </p:pic>
      <p:pic>
        <p:nvPicPr>
          <p:cNvPr id="33" name="Image 5">
            <a:extLst>
              <a:ext uri="{FF2B5EF4-FFF2-40B4-BE49-F238E27FC236}">
                <a16:creationId xmlns:a16="http://schemas.microsoft.com/office/drawing/2014/main" id="{BB404EE6-6FE2-402E-A04A-A3DCC734841A}"/>
              </a:ext>
            </a:extLst>
          </p:cNvPr>
          <p:cNvPicPr/>
          <p:nvPr/>
        </p:nvPicPr>
        <p:blipFill>
          <a:blip r:embed="rId7" cstate="email">
            <a:extLst>
              <a:ext uri="{28A0092B-C50C-407E-A947-70E740481C1C}">
                <a14:useLocalDpi xmlns:a14="http://schemas.microsoft.com/office/drawing/2010/main"/>
              </a:ext>
            </a:extLst>
          </a:blip>
          <a:stretch>
            <a:fillRect/>
          </a:stretch>
        </p:blipFill>
        <p:spPr>
          <a:xfrm>
            <a:off x="6782055" y="10666955"/>
            <a:ext cx="2943982" cy="2176954"/>
          </a:xfrm>
          <a:prstGeom prst="rect">
            <a:avLst/>
          </a:prstGeom>
          <a:ln w="15875">
            <a:solidFill>
              <a:schemeClr val="tx1"/>
            </a:solidFill>
          </a:ln>
        </p:spPr>
      </p:pic>
      <p:pic>
        <p:nvPicPr>
          <p:cNvPr id="4" name="Picture 3" descr="A large green field with trees in the background&#10;&#10;Description generated with very high confidence">
            <a:extLst>
              <a:ext uri="{FF2B5EF4-FFF2-40B4-BE49-F238E27FC236}">
                <a16:creationId xmlns:a16="http://schemas.microsoft.com/office/drawing/2014/main" id="{F213FE6B-9F93-418D-A188-7555B3ECC11C}"/>
              </a:ext>
            </a:extLst>
          </p:cNvPr>
          <p:cNvPicPr>
            <a:picLocks noChangeAspect="1"/>
          </p:cNvPicPr>
          <p:nvPr/>
        </p:nvPicPr>
        <p:blipFill>
          <a:blip r:embed="rId8"/>
          <a:stretch>
            <a:fillRect/>
          </a:stretch>
        </p:blipFill>
        <p:spPr>
          <a:xfrm>
            <a:off x="2423670" y="2440408"/>
            <a:ext cx="6126115" cy="4098036"/>
          </a:xfrm>
          <a:prstGeom prst="rect">
            <a:avLst/>
          </a:prstGeom>
        </p:spPr>
      </p:pic>
      <p:sp>
        <p:nvSpPr>
          <p:cNvPr id="28" name="TextBox 27">
            <a:extLst>
              <a:ext uri="{FF2B5EF4-FFF2-40B4-BE49-F238E27FC236}">
                <a16:creationId xmlns:a16="http://schemas.microsoft.com/office/drawing/2014/main" id="{0D219DA0-E3FB-46FA-AF46-821F551D89CB}"/>
              </a:ext>
            </a:extLst>
          </p:cNvPr>
          <p:cNvSpPr txBox="1"/>
          <p:nvPr/>
        </p:nvSpPr>
        <p:spPr>
          <a:xfrm>
            <a:off x="2362779" y="6585054"/>
            <a:ext cx="6187006" cy="215444"/>
          </a:xfrm>
          <a:prstGeom prst="rect">
            <a:avLst/>
          </a:prstGeom>
          <a:noFill/>
        </p:spPr>
        <p:txBody>
          <a:bodyPr wrap="square" rtlCol="0">
            <a:spAutoFit/>
          </a:bodyPr>
          <a:lstStyle/>
          <a:p>
            <a:r>
              <a:rPr lang="en-GB" sz="800" dirty="0"/>
              <a:t>Image: Guillaume Fried (</a:t>
            </a:r>
            <a:r>
              <a:rPr lang="en-GB" sz="800" dirty="0" err="1"/>
              <a:t>ANSES</a:t>
            </a:r>
            <a:r>
              <a:rPr lang="en-GB" sz="800" dirty="0"/>
              <a:t>) EPPO Global database, https:\\gd.eppo.int </a:t>
            </a:r>
          </a:p>
        </p:txBody>
      </p:sp>
      <p:sp>
        <p:nvSpPr>
          <p:cNvPr id="29" name="TextBox 28">
            <a:extLst>
              <a:ext uri="{FF2B5EF4-FFF2-40B4-BE49-F238E27FC236}">
                <a16:creationId xmlns:a16="http://schemas.microsoft.com/office/drawing/2014/main" id="{9311F241-590B-4CE9-B6FD-4C6C17356F8F}"/>
              </a:ext>
            </a:extLst>
          </p:cNvPr>
          <p:cNvSpPr txBox="1"/>
          <p:nvPr/>
        </p:nvSpPr>
        <p:spPr>
          <a:xfrm>
            <a:off x="1532428" y="12843007"/>
            <a:ext cx="2900897" cy="338554"/>
          </a:xfrm>
          <a:prstGeom prst="rect">
            <a:avLst/>
          </a:prstGeom>
          <a:noFill/>
        </p:spPr>
        <p:txBody>
          <a:bodyPr wrap="square" rtlCol="0">
            <a:spAutoFit/>
          </a:bodyPr>
          <a:lstStyle/>
          <a:p>
            <a:r>
              <a:rPr lang="en-GB" sz="800" dirty="0"/>
              <a:t>Image: Guillaume Fried (</a:t>
            </a:r>
            <a:r>
              <a:rPr lang="en-GB" sz="800" dirty="0" err="1"/>
              <a:t>ANSES</a:t>
            </a:r>
            <a:r>
              <a:rPr lang="en-GB" sz="800" dirty="0"/>
              <a:t>) EPPO Global database, https:\\gd.eppo.int </a:t>
            </a:r>
          </a:p>
        </p:txBody>
      </p:sp>
      <p:sp>
        <p:nvSpPr>
          <p:cNvPr id="34" name="TextBox 33">
            <a:extLst>
              <a:ext uri="{FF2B5EF4-FFF2-40B4-BE49-F238E27FC236}">
                <a16:creationId xmlns:a16="http://schemas.microsoft.com/office/drawing/2014/main" id="{E80521B7-EFC2-48B8-8CE0-2E66AF02D233}"/>
              </a:ext>
            </a:extLst>
          </p:cNvPr>
          <p:cNvSpPr txBox="1"/>
          <p:nvPr/>
        </p:nvSpPr>
        <p:spPr>
          <a:xfrm>
            <a:off x="6686067" y="12885145"/>
            <a:ext cx="2900897" cy="338554"/>
          </a:xfrm>
          <a:prstGeom prst="rect">
            <a:avLst/>
          </a:prstGeom>
          <a:noFill/>
        </p:spPr>
        <p:txBody>
          <a:bodyPr wrap="square" rtlCol="0">
            <a:spAutoFit/>
          </a:bodyPr>
          <a:lstStyle/>
          <a:p>
            <a:r>
              <a:rPr lang="en-GB" sz="800" dirty="0"/>
              <a:t>Image: Guillaume Fried (</a:t>
            </a:r>
            <a:r>
              <a:rPr lang="en-GB" sz="800" dirty="0" err="1"/>
              <a:t>ANSES</a:t>
            </a:r>
            <a:r>
              <a:rPr lang="en-GB" sz="800" dirty="0"/>
              <a:t>) EPPO Global database, https:\\gd.eppo.int </a:t>
            </a:r>
          </a:p>
        </p:txBody>
      </p:sp>
      <p:grpSp>
        <p:nvGrpSpPr>
          <p:cNvPr id="31" name="Group 30">
            <a:extLst>
              <a:ext uri="{FF2B5EF4-FFF2-40B4-BE49-F238E27FC236}">
                <a16:creationId xmlns:a16="http://schemas.microsoft.com/office/drawing/2014/main" id="{A4DF7033-C0A1-4AED-8B38-231831E7E5D1}"/>
              </a:ext>
            </a:extLst>
          </p:cNvPr>
          <p:cNvGrpSpPr/>
          <p:nvPr/>
        </p:nvGrpSpPr>
        <p:grpSpPr>
          <a:xfrm>
            <a:off x="8418071" y="13451227"/>
            <a:ext cx="2222454" cy="1580601"/>
            <a:chOff x="8383382" y="267333"/>
            <a:chExt cx="2222454" cy="1580601"/>
          </a:xfrm>
        </p:grpSpPr>
        <p:pic>
          <p:nvPicPr>
            <p:cNvPr id="35" name="Picture 34" descr="Afficher l'image d'origine">
              <a:extLst>
                <a:ext uri="{FF2B5EF4-FFF2-40B4-BE49-F238E27FC236}">
                  <a16:creationId xmlns:a16="http://schemas.microsoft.com/office/drawing/2014/main" id="{6A97D1A3-CBC8-4B19-9815-3042F58DB0AE}"/>
                </a:ext>
              </a:extLst>
            </p:cNvPr>
            <p:cNvPicPr/>
            <p:nvPr/>
          </p:nvPicPr>
          <p:blipFill>
            <a:blip r:embed="rId9">
              <a:extLst>
                <a:ext uri="{28A0092B-C50C-407E-A947-70E740481C1C}">
                  <a14:useLocalDpi xmlns:a14="http://schemas.microsoft.com/office/drawing/2010/main" val="0"/>
                </a:ext>
              </a:extLst>
            </a:blip>
            <a:srcRect/>
            <a:stretch>
              <a:fillRect/>
            </a:stretch>
          </p:blipFill>
          <p:spPr bwMode="auto">
            <a:xfrm>
              <a:off x="8383382" y="1181754"/>
              <a:ext cx="2222454" cy="666180"/>
            </a:xfrm>
            <a:prstGeom prst="rect">
              <a:avLst/>
            </a:prstGeom>
            <a:noFill/>
            <a:ln>
              <a:noFill/>
            </a:ln>
          </p:spPr>
        </p:pic>
        <p:pic>
          <p:nvPicPr>
            <p:cNvPr id="39" name="Image 24" descr="logo eppo.jpeg">
              <a:extLst>
                <a:ext uri="{FF2B5EF4-FFF2-40B4-BE49-F238E27FC236}">
                  <a16:creationId xmlns:a16="http://schemas.microsoft.com/office/drawing/2014/main" id="{1687CDEB-43A1-483F-8686-C7BD51B77A9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396458" y="267333"/>
              <a:ext cx="822236" cy="859610"/>
            </a:xfrm>
            <a:prstGeom prst="rect">
              <a:avLst/>
            </a:prstGeom>
          </p:spPr>
        </p:pic>
      </p:grpSp>
    </p:spTree>
    <p:extLst>
      <p:ext uri="{BB962C8B-B14F-4D97-AF65-F5344CB8AC3E}">
        <p14:creationId xmlns:p14="http://schemas.microsoft.com/office/powerpoint/2010/main" val="3168866320"/>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1091</TotalTime>
  <Words>318</Words>
  <Application>Microsoft Office PowerPoint</Application>
  <PresentationFormat>Personnalisé</PresentationFormat>
  <Paragraphs>20</Paragraphs>
  <Slides>1</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AdvEPSTIM</vt:lpstr>
      <vt:lpstr>Arial</vt:lpstr>
      <vt:lpstr>Calibri</vt:lpstr>
      <vt:lpstr>Century Gothic</vt:lpstr>
      <vt:lpstr>Times New Roman</vt:lpstr>
      <vt:lpstr>Thème Office</vt:lpstr>
      <vt:lpstr>Présentation PowerPoint</vt:lpstr>
    </vt:vector>
  </TitlesOfParts>
  <Company>écoles de Condé</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Armelle ROY</dc:creator>
  <cp:lastModifiedBy>Anne-Sophie Roy</cp:lastModifiedBy>
  <cp:revision>150</cp:revision>
  <cp:lastPrinted>2018-09-11T16:11:56Z</cp:lastPrinted>
  <dcterms:created xsi:type="dcterms:W3CDTF">2016-07-12T13:11:24Z</dcterms:created>
  <dcterms:modified xsi:type="dcterms:W3CDTF">2018-09-12T15:40:29Z</dcterms:modified>
</cp:coreProperties>
</file>