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82" r:id="rId2"/>
  </p:sldIdLst>
  <p:sldSz cx="10691813" cy="15119350"/>
  <p:notesSz cx="6810375" cy="9942513"/>
  <p:defaultTextStyle>
    <a:defPPr>
      <a:defRPr lang="fr-FR"/>
    </a:defPPr>
    <a:lvl1pPr marL="0" algn="l" defTabSz="737300" rtl="0" eaLnBrk="1" latinLnBrk="0" hangingPunct="1">
      <a:defRPr sz="2880" kern="1200">
        <a:solidFill>
          <a:schemeClr val="tx1"/>
        </a:solidFill>
        <a:latin typeface="+mn-lt"/>
        <a:ea typeface="+mn-ea"/>
        <a:cs typeface="+mn-cs"/>
      </a:defRPr>
    </a:lvl1pPr>
    <a:lvl2pPr marL="737300" algn="l" defTabSz="737300" rtl="0" eaLnBrk="1" latinLnBrk="0" hangingPunct="1">
      <a:defRPr sz="2880" kern="1200">
        <a:solidFill>
          <a:schemeClr val="tx1"/>
        </a:solidFill>
        <a:latin typeface="+mn-lt"/>
        <a:ea typeface="+mn-ea"/>
        <a:cs typeface="+mn-cs"/>
      </a:defRPr>
    </a:lvl2pPr>
    <a:lvl3pPr marL="1474599" algn="l" defTabSz="737300" rtl="0" eaLnBrk="1" latinLnBrk="0" hangingPunct="1">
      <a:defRPr sz="2880" kern="1200">
        <a:solidFill>
          <a:schemeClr val="tx1"/>
        </a:solidFill>
        <a:latin typeface="+mn-lt"/>
        <a:ea typeface="+mn-ea"/>
        <a:cs typeface="+mn-cs"/>
      </a:defRPr>
    </a:lvl3pPr>
    <a:lvl4pPr marL="2211901" algn="l" defTabSz="737300" rtl="0" eaLnBrk="1" latinLnBrk="0" hangingPunct="1">
      <a:defRPr sz="2880" kern="1200">
        <a:solidFill>
          <a:schemeClr val="tx1"/>
        </a:solidFill>
        <a:latin typeface="+mn-lt"/>
        <a:ea typeface="+mn-ea"/>
        <a:cs typeface="+mn-cs"/>
      </a:defRPr>
    </a:lvl4pPr>
    <a:lvl5pPr marL="2949201" algn="l" defTabSz="737300" rtl="0" eaLnBrk="1" latinLnBrk="0" hangingPunct="1">
      <a:defRPr sz="2880" kern="1200">
        <a:solidFill>
          <a:schemeClr val="tx1"/>
        </a:solidFill>
        <a:latin typeface="+mn-lt"/>
        <a:ea typeface="+mn-ea"/>
        <a:cs typeface="+mn-cs"/>
      </a:defRPr>
    </a:lvl5pPr>
    <a:lvl6pPr marL="3686499" algn="l" defTabSz="737300" rtl="0" eaLnBrk="1" latinLnBrk="0" hangingPunct="1">
      <a:defRPr sz="2880" kern="1200">
        <a:solidFill>
          <a:schemeClr val="tx1"/>
        </a:solidFill>
        <a:latin typeface="+mn-lt"/>
        <a:ea typeface="+mn-ea"/>
        <a:cs typeface="+mn-cs"/>
      </a:defRPr>
    </a:lvl6pPr>
    <a:lvl7pPr marL="4423799" algn="l" defTabSz="737300" rtl="0" eaLnBrk="1" latinLnBrk="0" hangingPunct="1">
      <a:defRPr sz="2880" kern="1200">
        <a:solidFill>
          <a:schemeClr val="tx1"/>
        </a:solidFill>
        <a:latin typeface="+mn-lt"/>
        <a:ea typeface="+mn-ea"/>
        <a:cs typeface="+mn-cs"/>
      </a:defRPr>
    </a:lvl7pPr>
    <a:lvl8pPr marL="5161099" algn="l" defTabSz="737300" rtl="0" eaLnBrk="1" latinLnBrk="0" hangingPunct="1">
      <a:defRPr sz="2880" kern="1200">
        <a:solidFill>
          <a:schemeClr val="tx1"/>
        </a:solidFill>
        <a:latin typeface="+mn-lt"/>
        <a:ea typeface="+mn-ea"/>
        <a:cs typeface="+mn-cs"/>
      </a:defRPr>
    </a:lvl8pPr>
    <a:lvl9pPr marL="5898398" algn="l" defTabSz="73730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4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743"/>
    <a:srgbClr val="A7BF59"/>
    <a:srgbClr val="FFFFFF"/>
    <a:srgbClr val="B6E01A"/>
    <a:srgbClr val="9FEE00"/>
    <a:srgbClr val="B4C971"/>
    <a:srgbClr val="99FF66"/>
    <a:srgbClr val="8FF1B4"/>
    <a:srgbClr val="D53E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2" autoAdjust="0"/>
    <p:restoredTop sz="96224" autoAdjust="0"/>
  </p:normalViewPr>
  <p:slideViewPr>
    <p:cSldViewPr snapToGrid="0" snapToObjects="1">
      <p:cViewPr varScale="1">
        <p:scale>
          <a:sx n="49" d="100"/>
          <a:sy n="49" d="100"/>
        </p:scale>
        <p:origin x="2466" y="66"/>
      </p:cViewPr>
      <p:guideLst>
        <p:guide orient="horz" pos="4762"/>
        <p:guide pos="3413"/>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C827DD87-8EC8-46E7-B8A7-A35E00583171}" type="datetimeFigureOut">
              <a:rPr lang="fr-FR" smtClean="0"/>
              <a:t>12/09/2018</a:t>
            </a:fld>
            <a:endParaRPr lang="fr-FR"/>
          </a:p>
        </p:txBody>
      </p:sp>
      <p:sp>
        <p:nvSpPr>
          <p:cNvPr id="4" name="Espace réservé de l'image des diapositives 3"/>
          <p:cNvSpPr>
            <a:spLocks noGrp="1" noRot="1" noChangeAspect="1"/>
          </p:cNvSpPr>
          <p:nvPr>
            <p:ph type="sldImg" idx="2"/>
          </p:nvPr>
        </p:nvSpPr>
        <p:spPr>
          <a:xfrm>
            <a:off x="2219325" y="1243013"/>
            <a:ext cx="237172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95C638C6-A45D-4101-8B4B-063E15972C26}" type="slidenum">
              <a:rPr lang="fr-FR" smtClean="0"/>
              <a:t>‹N°›</a:t>
            </a:fld>
            <a:endParaRPr lang="fr-FR"/>
          </a:p>
        </p:txBody>
      </p:sp>
    </p:spTree>
    <p:extLst>
      <p:ext uri="{BB962C8B-B14F-4D97-AF65-F5344CB8AC3E}">
        <p14:creationId xmlns:p14="http://schemas.microsoft.com/office/powerpoint/2010/main" val="1673139266"/>
      </p:ext>
    </p:extLst>
  </p:cSld>
  <p:clrMap bg1="lt1" tx1="dk1" bg2="lt2" tx2="dk2" accent1="accent1" accent2="accent2" accent3="accent3" accent4="accent4" accent5="accent5" accent6="accent6" hlink="hlink" folHlink="folHlink"/>
  <p:notesStyle>
    <a:lvl1pPr marL="0" algn="l" defTabSz="1053284" rtl="0" eaLnBrk="1" latinLnBrk="0" hangingPunct="1">
      <a:defRPr sz="1383" kern="1200">
        <a:solidFill>
          <a:schemeClr val="tx1"/>
        </a:solidFill>
        <a:latin typeface="+mn-lt"/>
        <a:ea typeface="+mn-ea"/>
        <a:cs typeface="+mn-cs"/>
      </a:defRPr>
    </a:lvl1pPr>
    <a:lvl2pPr marL="526643" algn="l" defTabSz="1053284" rtl="0" eaLnBrk="1" latinLnBrk="0" hangingPunct="1">
      <a:defRPr sz="1383" kern="1200">
        <a:solidFill>
          <a:schemeClr val="tx1"/>
        </a:solidFill>
        <a:latin typeface="+mn-lt"/>
        <a:ea typeface="+mn-ea"/>
        <a:cs typeface="+mn-cs"/>
      </a:defRPr>
    </a:lvl2pPr>
    <a:lvl3pPr marL="1053284" algn="l" defTabSz="1053284" rtl="0" eaLnBrk="1" latinLnBrk="0" hangingPunct="1">
      <a:defRPr sz="1383" kern="1200">
        <a:solidFill>
          <a:schemeClr val="tx1"/>
        </a:solidFill>
        <a:latin typeface="+mn-lt"/>
        <a:ea typeface="+mn-ea"/>
        <a:cs typeface="+mn-cs"/>
      </a:defRPr>
    </a:lvl3pPr>
    <a:lvl4pPr marL="1579928" algn="l" defTabSz="1053284" rtl="0" eaLnBrk="1" latinLnBrk="0" hangingPunct="1">
      <a:defRPr sz="1383" kern="1200">
        <a:solidFill>
          <a:schemeClr val="tx1"/>
        </a:solidFill>
        <a:latin typeface="+mn-lt"/>
        <a:ea typeface="+mn-ea"/>
        <a:cs typeface="+mn-cs"/>
      </a:defRPr>
    </a:lvl4pPr>
    <a:lvl5pPr marL="2106571" algn="l" defTabSz="1053284" rtl="0" eaLnBrk="1" latinLnBrk="0" hangingPunct="1">
      <a:defRPr sz="1383" kern="1200">
        <a:solidFill>
          <a:schemeClr val="tx1"/>
        </a:solidFill>
        <a:latin typeface="+mn-lt"/>
        <a:ea typeface="+mn-ea"/>
        <a:cs typeface="+mn-cs"/>
      </a:defRPr>
    </a:lvl5pPr>
    <a:lvl6pPr marL="2633214" algn="l" defTabSz="1053284" rtl="0" eaLnBrk="1" latinLnBrk="0" hangingPunct="1">
      <a:defRPr sz="1383" kern="1200">
        <a:solidFill>
          <a:schemeClr val="tx1"/>
        </a:solidFill>
        <a:latin typeface="+mn-lt"/>
        <a:ea typeface="+mn-ea"/>
        <a:cs typeface="+mn-cs"/>
      </a:defRPr>
    </a:lvl6pPr>
    <a:lvl7pPr marL="3159857" algn="l" defTabSz="1053284" rtl="0" eaLnBrk="1" latinLnBrk="0" hangingPunct="1">
      <a:defRPr sz="1383" kern="1200">
        <a:solidFill>
          <a:schemeClr val="tx1"/>
        </a:solidFill>
        <a:latin typeface="+mn-lt"/>
        <a:ea typeface="+mn-ea"/>
        <a:cs typeface="+mn-cs"/>
      </a:defRPr>
    </a:lvl7pPr>
    <a:lvl8pPr marL="3686499" algn="l" defTabSz="1053284" rtl="0" eaLnBrk="1" latinLnBrk="0" hangingPunct="1">
      <a:defRPr sz="1383" kern="1200">
        <a:solidFill>
          <a:schemeClr val="tx1"/>
        </a:solidFill>
        <a:latin typeface="+mn-lt"/>
        <a:ea typeface="+mn-ea"/>
        <a:cs typeface="+mn-cs"/>
      </a:defRPr>
    </a:lvl8pPr>
    <a:lvl9pPr marL="4213142" algn="l" defTabSz="1053284" rtl="0" eaLnBrk="1" latinLnBrk="0" hangingPunct="1">
      <a:defRPr sz="13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19325" y="1243013"/>
            <a:ext cx="2371725" cy="33559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C638C6-A45D-4101-8B4B-063E15972C26}" type="slidenum">
              <a:rPr lang="fr-FR" smtClean="0"/>
              <a:t>1</a:t>
            </a:fld>
            <a:endParaRPr lang="fr-FR"/>
          </a:p>
        </p:txBody>
      </p:sp>
    </p:spTree>
    <p:extLst>
      <p:ext uri="{BB962C8B-B14F-4D97-AF65-F5344CB8AC3E}">
        <p14:creationId xmlns:p14="http://schemas.microsoft.com/office/powerpoint/2010/main" val="190334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4696802"/>
            <a:ext cx="9088041" cy="3240861"/>
          </a:xfrm>
        </p:spPr>
        <p:txBody>
          <a:bodyPr/>
          <a:lstStyle/>
          <a:p>
            <a:r>
              <a:rPr lang="fr-FR"/>
              <a:t>Cliquez et modifiez le titre</a:t>
            </a:r>
          </a:p>
        </p:txBody>
      </p:sp>
      <p:sp>
        <p:nvSpPr>
          <p:cNvPr id="3" name="Sous-titre 2"/>
          <p:cNvSpPr>
            <a:spLocks noGrp="1"/>
          </p:cNvSpPr>
          <p:nvPr>
            <p:ph type="subTitle" idx="1"/>
          </p:nvPr>
        </p:nvSpPr>
        <p:spPr>
          <a:xfrm>
            <a:off x="1603772" y="8567632"/>
            <a:ext cx="7484269" cy="3863834"/>
          </a:xfrm>
        </p:spPr>
        <p:txBody>
          <a:bodyPr/>
          <a:lstStyle>
            <a:lvl1pPr marL="0" indent="0" algn="ctr">
              <a:buNone/>
              <a:defRPr>
                <a:solidFill>
                  <a:schemeClr val="tx1">
                    <a:tint val="75000"/>
                  </a:schemeClr>
                </a:solidFill>
              </a:defRPr>
            </a:lvl1pPr>
            <a:lvl2pPr marL="712793" indent="0" algn="ctr">
              <a:buNone/>
              <a:defRPr>
                <a:solidFill>
                  <a:schemeClr val="tx1">
                    <a:tint val="75000"/>
                  </a:schemeClr>
                </a:solidFill>
              </a:defRPr>
            </a:lvl2pPr>
            <a:lvl3pPr marL="1425586" indent="0" algn="ctr">
              <a:buNone/>
              <a:defRPr>
                <a:solidFill>
                  <a:schemeClr val="tx1">
                    <a:tint val="75000"/>
                  </a:schemeClr>
                </a:solidFill>
              </a:defRPr>
            </a:lvl3pPr>
            <a:lvl4pPr marL="2138379" indent="0" algn="ctr">
              <a:buNone/>
              <a:defRPr>
                <a:solidFill>
                  <a:schemeClr val="tx1">
                    <a:tint val="75000"/>
                  </a:schemeClr>
                </a:solidFill>
              </a:defRPr>
            </a:lvl4pPr>
            <a:lvl5pPr marL="2851172" indent="0" algn="ctr">
              <a:buNone/>
              <a:defRPr>
                <a:solidFill>
                  <a:schemeClr val="tx1">
                    <a:tint val="75000"/>
                  </a:schemeClr>
                </a:solidFill>
              </a:defRPr>
            </a:lvl5pPr>
            <a:lvl6pPr marL="3563965" indent="0" algn="ctr">
              <a:buNone/>
              <a:defRPr>
                <a:solidFill>
                  <a:schemeClr val="tx1">
                    <a:tint val="75000"/>
                  </a:schemeClr>
                </a:solidFill>
              </a:defRPr>
            </a:lvl6pPr>
            <a:lvl7pPr marL="4276759" indent="0" algn="ctr">
              <a:buNone/>
              <a:defRPr>
                <a:solidFill>
                  <a:schemeClr val="tx1">
                    <a:tint val="75000"/>
                  </a:schemeClr>
                </a:solidFill>
              </a:defRPr>
            </a:lvl7pPr>
            <a:lvl8pPr marL="4989552" indent="0" algn="ctr">
              <a:buNone/>
              <a:defRPr>
                <a:solidFill>
                  <a:schemeClr val="tx1">
                    <a:tint val="75000"/>
                  </a:schemeClr>
                </a:solidFill>
              </a:defRPr>
            </a:lvl8pPr>
            <a:lvl9pPr marL="5702345"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82779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1030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1564" y="605476"/>
            <a:ext cx="2405658" cy="12900446"/>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34593" y="605476"/>
            <a:ext cx="7038777" cy="1290044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75464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36729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9715583"/>
            <a:ext cx="9088041" cy="3002871"/>
          </a:xfrm>
        </p:spPr>
        <p:txBody>
          <a:bodyPr anchor="t"/>
          <a:lstStyle>
            <a:lvl1pPr algn="l">
              <a:defRPr sz="6236" b="1" cap="all"/>
            </a:lvl1pPr>
          </a:lstStyle>
          <a:p>
            <a:r>
              <a:rPr lang="fr-FR"/>
              <a:t>Cliquez et modifiez le titre</a:t>
            </a:r>
          </a:p>
        </p:txBody>
      </p:sp>
      <p:sp>
        <p:nvSpPr>
          <p:cNvPr id="3" name="Espace réservé du texte 2"/>
          <p:cNvSpPr>
            <a:spLocks noGrp="1"/>
          </p:cNvSpPr>
          <p:nvPr>
            <p:ph type="body" idx="1"/>
          </p:nvPr>
        </p:nvSpPr>
        <p:spPr>
          <a:xfrm>
            <a:off x="844580" y="6408229"/>
            <a:ext cx="9088041" cy="3307357"/>
          </a:xfrm>
        </p:spPr>
        <p:txBody>
          <a:bodyPr anchor="b"/>
          <a:lstStyle>
            <a:lvl1pPr marL="0" indent="0">
              <a:buNone/>
              <a:defRPr sz="3118">
                <a:solidFill>
                  <a:schemeClr val="tx1">
                    <a:tint val="75000"/>
                  </a:schemeClr>
                </a:solidFill>
              </a:defRPr>
            </a:lvl1pPr>
            <a:lvl2pPr marL="712793" indent="0">
              <a:buNone/>
              <a:defRPr sz="2784">
                <a:solidFill>
                  <a:schemeClr val="tx1">
                    <a:tint val="75000"/>
                  </a:schemeClr>
                </a:solidFill>
              </a:defRPr>
            </a:lvl2pPr>
            <a:lvl3pPr marL="1425586" indent="0">
              <a:buNone/>
              <a:defRPr sz="2450">
                <a:solidFill>
                  <a:schemeClr val="tx1">
                    <a:tint val="75000"/>
                  </a:schemeClr>
                </a:solidFill>
              </a:defRPr>
            </a:lvl3pPr>
            <a:lvl4pPr marL="2138379" indent="0">
              <a:buNone/>
              <a:defRPr sz="2227">
                <a:solidFill>
                  <a:schemeClr val="tx1">
                    <a:tint val="75000"/>
                  </a:schemeClr>
                </a:solidFill>
              </a:defRPr>
            </a:lvl4pPr>
            <a:lvl5pPr marL="2851172" indent="0">
              <a:buNone/>
              <a:defRPr sz="2227">
                <a:solidFill>
                  <a:schemeClr val="tx1">
                    <a:tint val="75000"/>
                  </a:schemeClr>
                </a:solidFill>
              </a:defRPr>
            </a:lvl5pPr>
            <a:lvl6pPr marL="3563965" indent="0">
              <a:buNone/>
              <a:defRPr sz="2227">
                <a:solidFill>
                  <a:schemeClr val="tx1">
                    <a:tint val="75000"/>
                  </a:schemeClr>
                </a:solidFill>
              </a:defRPr>
            </a:lvl6pPr>
            <a:lvl7pPr marL="4276759" indent="0">
              <a:buNone/>
              <a:defRPr sz="2227">
                <a:solidFill>
                  <a:schemeClr val="tx1">
                    <a:tint val="75000"/>
                  </a:schemeClr>
                </a:solidFill>
              </a:defRPr>
            </a:lvl7pPr>
            <a:lvl8pPr marL="4989552" indent="0">
              <a:buNone/>
              <a:defRPr sz="2227">
                <a:solidFill>
                  <a:schemeClr val="tx1">
                    <a:tint val="75000"/>
                  </a:schemeClr>
                </a:solidFill>
              </a:defRPr>
            </a:lvl8pPr>
            <a:lvl9pPr marL="5702345" indent="0">
              <a:buNone/>
              <a:defRPr sz="222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75824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34592"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35005"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65731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3384355"/>
            <a:ext cx="4724074"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4794793"/>
            <a:ext cx="4724074"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3384355"/>
            <a:ext cx="4725930"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4794793"/>
            <a:ext cx="4725930"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564ED3-F1D1-944E-A71A-C7976CB2ADF2}" type="datetimeFigureOut">
              <a:rPr lang="fr-FR" smtClean="0"/>
              <a:t>12/09/2018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58131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6564ED3-F1D1-944E-A71A-C7976CB2ADF2}" type="datetimeFigureOut">
              <a:rPr lang="fr-FR" smtClean="0"/>
              <a:t>12/09/2018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78807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564ED3-F1D1-944E-A71A-C7976CB2ADF2}" type="datetimeFigureOut">
              <a:rPr lang="fr-FR" smtClean="0"/>
              <a:t>12/09/2018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340316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4" y="601974"/>
            <a:ext cx="3517533" cy="2561890"/>
          </a:xfrm>
        </p:spPr>
        <p:txBody>
          <a:bodyPr anchor="b"/>
          <a:lstStyle>
            <a:lvl1pPr algn="l">
              <a:defRPr sz="3118" b="1"/>
            </a:lvl1pPr>
          </a:lstStyle>
          <a:p>
            <a:r>
              <a:rPr lang="fr-FR"/>
              <a:t>Cliquez et modifiez le titre</a:t>
            </a:r>
          </a:p>
        </p:txBody>
      </p:sp>
      <p:sp>
        <p:nvSpPr>
          <p:cNvPr id="3" name="Espace réservé du contenu 2"/>
          <p:cNvSpPr>
            <a:spLocks noGrp="1"/>
          </p:cNvSpPr>
          <p:nvPr>
            <p:ph idx="1"/>
          </p:nvPr>
        </p:nvSpPr>
        <p:spPr>
          <a:xfrm>
            <a:off x="4180201" y="601978"/>
            <a:ext cx="5977021" cy="12903946"/>
          </a:xfrm>
        </p:spPr>
        <p:txBody>
          <a:bodyPr/>
          <a:lstStyle>
            <a:lvl1pPr>
              <a:defRPr sz="5011"/>
            </a:lvl1pPr>
            <a:lvl2pPr>
              <a:defRPr sz="4343"/>
            </a:lvl2pPr>
            <a:lvl3pPr>
              <a:defRPr sz="3786"/>
            </a:lvl3pPr>
            <a:lvl4pPr>
              <a:defRPr sz="3118"/>
            </a:lvl4pPr>
            <a:lvl5pPr>
              <a:defRPr sz="3118"/>
            </a:lvl5pPr>
            <a:lvl6pPr>
              <a:defRPr sz="3118"/>
            </a:lvl6pPr>
            <a:lvl7pPr>
              <a:defRPr sz="3118"/>
            </a:lvl7pPr>
            <a:lvl8pPr>
              <a:defRPr sz="3118"/>
            </a:lvl8pPr>
            <a:lvl9pPr>
              <a:defRPr sz="311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4" y="3163868"/>
            <a:ext cx="3517533" cy="10342057"/>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6250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10583548"/>
            <a:ext cx="6415088" cy="1249447"/>
          </a:xfrm>
        </p:spPr>
        <p:txBody>
          <a:bodyPr anchor="b"/>
          <a:lstStyle>
            <a:lvl1pPr algn="l">
              <a:defRPr sz="3118" b="1"/>
            </a:lvl1pPr>
          </a:lstStyle>
          <a:p>
            <a:r>
              <a:rPr lang="fr-FR"/>
              <a:t>Cliquez et modifiez le titre</a:t>
            </a:r>
          </a:p>
        </p:txBody>
      </p:sp>
      <p:sp>
        <p:nvSpPr>
          <p:cNvPr id="3" name="Espace réservé pour une image  2"/>
          <p:cNvSpPr>
            <a:spLocks noGrp="1"/>
          </p:cNvSpPr>
          <p:nvPr>
            <p:ph type="pic" idx="1"/>
          </p:nvPr>
        </p:nvSpPr>
        <p:spPr>
          <a:xfrm>
            <a:off x="2095670" y="1350942"/>
            <a:ext cx="6415088" cy="9071610"/>
          </a:xfrm>
        </p:spPr>
        <p:txBody>
          <a:bodyPr/>
          <a:lstStyle>
            <a:lvl1pPr marL="0" indent="0">
              <a:buNone/>
              <a:defRPr sz="5011"/>
            </a:lvl1pPr>
            <a:lvl2pPr marL="712793" indent="0">
              <a:buNone/>
              <a:defRPr sz="4343"/>
            </a:lvl2pPr>
            <a:lvl3pPr marL="1425586" indent="0">
              <a:buNone/>
              <a:defRPr sz="3786"/>
            </a:lvl3pPr>
            <a:lvl4pPr marL="2138379" indent="0">
              <a:buNone/>
              <a:defRPr sz="3118"/>
            </a:lvl4pPr>
            <a:lvl5pPr marL="2851172" indent="0">
              <a:buNone/>
              <a:defRPr sz="3118"/>
            </a:lvl5pPr>
            <a:lvl6pPr marL="3563965" indent="0">
              <a:buNone/>
              <a:defRPr sz="3118"/>
            </a:lvl6pPr>
            <a:lvl7pPr marL="4276759" indent="0">
              <a:buNone/>
              <a:defRPr sz="3118"/>
            </a:lvl7pPr>
            <a:lvl8pPr marL="4989552" indent="0">
              <a:buNone/>
              <a:defRPr sz="3118"/>
            </a:lvl8pPr>
            <a:lvl9pPr marL="5702345" indent="0">
              <a:buNone/>
              <a:defRPr sz="3118"/>
            </a:lvl9pPr>
          </a:lstStyle>
          <a:p>
            <a:endParaRPr lang="fr-FR"/>
          </a:p>
        </p:txBody>
      </p:sp>
      <p:sp>
        <p:nvSpPr>
          <p:cNvPr id="4" name="Espace réservé du texte 3"/>
          <p:cNvSpPr>
            <a:spLocks noGrp="1"/>
          </p:cNvSpPr>
          <p:nvPr>
            <p:ph type="body" sz="half" idx="2"/>
          </p:nvPr>
        </p:nvSpPr>
        <p:spPr>
          <a:xfrm>
            <a:off x="2095670" y="11832995"/>
            <a:ext cx="6415088" cy="1774423"/>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36507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605475"/>
            <a:ext cx="9622632" cy="2519892"/>
          </a:xfrm>
          <a:prstGeom prst="rect">
            <a:avLst/>
          </a:prstGeom>
        </p:spPr>
        <p:txBody>
          <a:bodyPr vert="horz" lIns="128016" tIns="64008" rIns="128016" bIns="64008" rtlCol="0" anchor="ctr">
            <a:normAutofit/>
          </a:bodyPr>
          <a:lstStyle/>
          <a:p>
            <a:r>
              <a:rPr lang="fr-FR"/>
              <a:t>Cliquez et modifiez le titre</a:t>
            </a:r>
          </a:p>
        </p:txBody>
      </p:sp>
      <p:sp>
        <p:nvSpPr>
          <p:cNvPr id="3" name="Espace réservé du texte 2"/>
          <p:cNvSpPr>
            <a:spLocks noGrp="1"/>
          </p:cNvSpPr>
          <p:nvPr>
            <p:ph type="body" idx="1"/>
          </p:nvPr>
        </p:nvSpPr>
        <p:spPr>
          <a:xfrm>
            <a:off x="534591" y="3527849"/>
            <a:ext cx="9622632" cy="9978072"/>
          </a:xfrm>
          <a:prstGeom prst="rect">
            <a:avLst/>
          </a:prstGeom>
        </p:spPr>
        <p:txBody>
          <a:bodyPr vert="horz" lIns="128016" tIns="64008" rIns="128016" bIns="6400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14013398"/>
            <a:ext cx="2494756" cy="804966"/>
          </a:xfrm>
          <a:prstGeom prst="rect">
            <a:avLst/>
          </a:prstGeom>
        </p:spPr>
        <p:txBody>
          <a:bodyPr vert="horz" lIns="128016" tIns="64008" rIns="128016" bIns="64008" rtlCol="0" anchor="ctr"/>
          <a:lstStyle>
            <a:lvl1pPr algn="l">
              <a:defRPr sz="1893">
                <a:solidFill>
                  <a:schemeClr val="tx1">
                    <a:tint val="75000"/>
                  </a:schemeClr>
                </a:solidFill>
              </a:defRPr>
            </a:lvl1p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3"/>
          </p:nvPr>
        </p:nvSpPr>
        <p:spPr>
          <a:xfrm>
            <a:off x="3653036" y="14013398"/>
            <a:ext cx="3385741" cy="804966"/>
          </a:xfrm>
          <a:prstGeom prst="rect">
            <a:avLst/>
          </a:prstGeom>
        </p:spPr>
        <p:txBody>
          <a:bodyPr vert="horz" lIns="128016" tIns="64008" rIns="128016" bIns="64008" rtlCol="0" anchor="ctr"/>
          <a:lstStyle>
            <a:lvl1pPr algn="ctr">
              <a:defRPr sz="1893">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14013398"/>
            <a:ext cx="2494756" cy="804966"/>
          </a:xfrm>
          <a:prstGeom prst="rect">
            <a:avLst/>
          </a:prstGeom>
        </p:spPr>
        <p:txBody>
          <a:bodyPr vert="horz" lIns="128016" tIns="64008" rIns="128016" bIns="64008" rtlCol="0" anchor="ctr"/>
          <a:lstStyle>
            <a:lvl1pPr algn="r">
              <a:defRPr sz="1893">
                <a:solidFill>
                  <a:schemeClr val="tx1">
                    <a:tint val="75000"/>
                  </a:schemeClr>
                </a:solidFill>
              </a:defRPr>
            </a:lvl1pPr>
          </a:lstStyle>
          <a:p>
            <a:fld id="{77836FBD-D4B6-E14D-8A51-FD751997607B}" type="slidenum">
              <a:rPr lang="fr-FR" smtClean="0"/>
              <a:t>‹N°›</a:t>
            </a:fld>
            <a:endParaRPr lang="fr-FR"/>
          </a:p>
        </p:txBody>
      </p:sp>
    </p:spTree>
    <p:extLst>
      <p:ext uri="{BB962C8B-B14F-4D97-AF65-F5344CB8AC3E}">
        <p14:creationId xmlns:p14="http://schemas.microsoft.com/office/powerpoint/2010/main" val="124545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12793" rtl="0" eaLnBrk="1" latinLnBrk="0" hangingPunct="1">
        <a:spcBef>
          <a:spcPct val="0"/>
        </a:spcBef>
        <a:buNone/>
        <a:defRPr sz="6904" kern="1200">
          <a:solidFill>
            <a:schemeClr val="tx1"/>
          </a:solidFill>
          <a:latin typeface="+mj-lt"/>
          <a:ea typeface="+mj-ea"/>
          <a:cs typeface="+mj-cs"/>
        </a:defRPr>
      </a:lvl1pPr>
    </p:titleStyle>
    <p:bodyStyle>
      <a:lvl1pPr marL="534595" indent="-534595" algn="l" defTabSz="712793" rtl="0" eaLnBrk="1" latinLnBrk="0" hangingPunct="1">
        <a:spcBef>
          <a:spcPct val="20000"/>
        </a:spcBef>
        <a:buFont typeface="Arial"/>
        <a:buChar char="•"/>
        <a:defRPr sz="5011" kern="1200">
          <a:solidFill>
            <a:schemeClr val="tx1"/>
          </a:solidFill>
          <a:latin typeface="+mn-lt"/>
          <a:ea typeface="+mn-ea"/>
          <a:cs typeface="+mn-cs"/>
        </a:defRPr>
      </a:lvl1pPr>
      <a:lvl2pPr marL="1158289" indent="-445496" algn="l" defTabSz="712793" rtl="0" eaLnBrk="1" latinLnBrk="0" hangingPunct="1">
        <a:spcBef>
          <a:spcPct val="20000"/>
        </a:spcBef>
        <a:buFont typeface="Arial"/>
        <a:buChar char="–"/>
        <a:defRPr sz="4343" kern="1200">
          <a:solidFill>
            <a:schemeClr val="tx1"/>
          </a:solidFill>
          <a:latin typeface="+mn-lt"/>
          <a:ea typeface="+mn-ea"/>
          <a:cs typeface="+mn-cs"/>
        </a:defRPr>
      </a:lvl2pPr>
      <a:lvl3pPr marL="1781983" indent="-356397" algn="l" defTabSz="712793" rtl="0" eaLnBrk="1" latinLnBrk="0" hangingPunct="1">
        <a:spcBef>
          <a:spcPct val="20000"/>
        </a:spcBef>
        <a:buFont typeface="Arial"/>
        <a:buChar char="•"/>
        <a:defRPr sz="3786" kern="1200">
          <a:solidFill>
            <a:schemeClr val="tx1"/>
          </a:solidFill>
          <a:latin typeface="+mn-lt"/>
          <a:ea typeface="+mn-ea"/>
          <a:cs typeface="+mn-cs"/>
        </a:defRPr>
      </a:lvl3pPr>
      <a:lvl4pPr marL="2494776" indent="-356397" algn="l" defTabSz="712793" rtl="0" eaLnBrk="1" latinLnBrk="0" hangingPunct="1">
        <a:spcBef>
          <a:spcPct val="20000"/>
        </a:spcBef>
        <a:buFont typeface="Arial"/>
        <a:buChar char="–"/>
        <a:defRPr sz="3118" kern="1200">
          <a:solidFill>
            <a:schemeClr val="tx1"/>
          </a:solidFill>
          <a:latin typeface="+mn-lt"/>
          <a:ea typeface="+mn-ea"/>
          <a:cs typeface="+mn-cs"/>
        </a:defRPr>
      </a:lvl4pPr>
      <a:lvl5pPr marL="3207569" indent="-356397" algn="l" defTabSz="712793" rtl="0" eaLnBrk="1" latinLnBrk="0" hangingPunct="1">
        <a:spcBef>
          <a:spcPct val="20000"/>
        </a:spcBef>
        <a:buFont typeface="Arial"/>
        <a:buChar char="»"/>
        <a:defRPr sz="3118" kern="1200">
          <a:solidFill>
            <a:schemeClr val="tx1"/>
          </a:solidFill>
          <a:latin typeface="+mn-lt"/>
          <a:ea typeface="+mn-ea"/>
          <a:cs typeface="+mn-cs"/>
        </a:defRPr>
      </a:lvl5pPr>
      <a:lvl6pPr marL="3920362" indent="-356397" algn="l" defTabSz="712793" rtl="0" eaLnBrk="1" latinLnBrk="0" hangingPunct="1">
        <a:spcBef>
          <a:spcPct val="20000"/>
        </a:spcBef>
        <a:buFont typeface="Arial"/>
        <a:buChar char="•"/>
        <a:defRPr sz="3118" kern="1200">
          <a:solidFill>
            <a:schemeClr val="tx1"/>
          </a:solidFill>
          <a:latin typeface="+mn-lt"/>
          <a:ea typeface="+mn-ea"/>
          <a:cs typeface="+mn-cs"/>
        </a:defRPr>
      </a:lvl6pPr>
      <a:lvl7pPr marL="4633155" indent="-356397" algn="l" defTabSz="712793" rtl="0" eaLnBrk="1" latinLnBrk="0" hangingPunct="1">
        <a:spcBef>
          <a:spcPct val="20000"/>
        </a:spcBef>
        <a:buFont typeface="Arial"/>
        <a:buChar char="•"/>
        <a:defRPr sz="3118" kern="1200">
          <a:solidFill>
            <a:schemeClr val="tx1"/>
          </a:solidFill>
          <a:latin typeface="+mn-lt"/>
          <a:ea typeface="+mn-ea"/>
          <a:cs typeface="+mn-cs"/>
        </a:defRPr>
      </a:lvl7pPr>
      <a:lvl8pPr marL="5345948" indent="-356397" algn="l" defTabSz="712793" rtl="0" eaLnBrk="1" latinLnBrk="0" hangingPunct="1">
        <a:spcBef>
          <a:spcPct val="20000"/>
        </a:spcBef>
        <a:buFont typeface="Arial"/>
        <a:buChar char="•"/>
        <a:defRPr sz="3118" kern="1200">
          <a:solidFill>
            <a:schemeClr val="tx1"/>
          </a:solidFill>
          <a:latin typeface="+mn-lt"/>
          <a:ea typeface="+mn-ea"/>
          <a:cs typeface="+mn-cs"/>
        </a:defRPr>
      </a:lvl8pPr>
      <a:lvl9pPr marL="6058741" indent="-356397" algn="l" defTabSz="712793" rtl="0" eaLnBrk="1" latinLnBrk="0" hangingPunct="1">
        <a:spcBef>
          <a:spcPct val="20000"/>
        </a:spcBef>
        <a:buFont typeface="Arial"/>
        <a:buChar char="•"/>
        <a:defRPr sz="3118" kern="1200">
          <a:solidFill>
            <a:schemeClr val="tx1"/>
          </a:solidFill>
          <a:latin typeface="+mn-lt"/>
          <a:ea typeface="+mn-ea"/>
          <a:cs typeface="+mn-cs"/>
        </a:defRPr>
      </a:lvl9pPr>
    </p:bodyStyle>
    <p:otherStyle>
      <a:defPPr>
        <a:defRPr lang="fr-FR"/>
      </a:defPPr>
      <a:lvl1pPr marL="0" algn="l" defTabSz="712793" rtl="0" eaLnBrk="1" latinLnBrk="0" hangingPunct="1">
        <a:defRPr sz="2784" kern="1200">
          <a:solidFill>
            <a:schemeClr val="tx1"/>
          </a:solidFill>
          <a:latin typeface="+mn-lt"/>
          <a:ea typeface="+mn-ea"/>
          <a:cs typeface="+mn-cs"/>
        </a:defRPr>
      </a:lvl1pPr>
      <a:lvl2pPr marL="712793" algn="l" defTabSz="712793" rtl="0" eaLnBrk="1" latinLnBrk="0" hangingPunct="1">
        <a:defRPr sz="2784" kern="1200">
          <a:solidFill>
            <a:schemeClr val="tx1"/>
          </a:solidFill>
          <a:latin typeface="+mn-lt"/>
          <a:ea typeface="+mn-ea"/>
          <a:cs typeface="+mn-cs"/>
        </a:defRPr>
      </a:lvl2pPr>
      <a:lvl3pPr marL="1425586" algn="l" defTabSz="712793" rtl="0" eaLnBrk="1" latinLnBrk="0" hangingPunct="1">
        <a:defRPr sz="2784" kern="1200">
          <a:solidFill>
            <a:schemeClr val="tx1"/>
          </a:solidFill>
          <a:latin typeface="+mn-lt"/>
          <a:ea typeface="+mn-ea"/>
          <a:cs typeface="+mn-cs"/>
        </a:defRPr>
      </a:lvl3pPr>
      <a:lvl4pPr marL="2138379" algn="l" defTabSz="712793" rtl="0" eaLnBrk="1" latinLnBrk="0" hangingPunct="1">
        <a:defRPr sz="2784" kern="1200">
          <a:solidFill>
            <a:schemeClr val="tx1"/>
          </a:solidFill>
          <a:latin typeface="+mn-lt"/>
          <a:ea typeface="+mn-ea"/>
          <a:cs typeface="+mn-cs"/>
        </a:defRPr>
      </a:lvl4pPr>
      <a:lvl5pPr marL="2851172" algn="l" defTabSz="712793" rtl="0" eaLnBrk="1" latinLnBrk="0" hangingPunct="1">
        <a:defRPr sz="2784" kern="1200">
          <a:solidFill>
            <a:schemeClr val="tx1"/>
          </a:solidFill>
          <a:latin typeface="+mn-lt"/>
          <a:ea typeface="+mn-ea"/>
          <a:cs typeface="+mn-cs"/>
        </a:defRPr>
      </a:lvl5pPr>
      <a:lvl6pPr marL="3563965" algn="l" defTabSz="712793" rtl="0" eaLnBrk="1" latinLnBrk="0" hangingPunct="1">
        <a:defRPr sz="2784" kern="1200">
          <a:solidFill>
            <a:schemeClr val="tx1"/>
          </a:solidFill>
          <a:latin typeface="+mn-lt"/>
          <a:ea typeface="+mn-ea"/>
          <a:cs typeface="+mn-cs"/>
        </a:defRPr>
      </a:lvl6pPr>
      <a:lvl7pPr marL="4276759" algn="l" defTabSz="712793" rtl="0" eaLnBrk="1" latinLnBrk="0" hangingPunct="1">
        <a:defRPr sz="2784" kern="1200">
          <a:solidFill>
            <a:schemeClr val="tx1"/>
          </a:solidFill>
          <a:latin typeface="+mn-lt"/>
          <a:ea typeface="+mn-ea"/>
          <a:cs typeface="+mn-cs"/>
        </a:defRPr>
      </a:lvl7pPr>
      <a:lvl8pPr marL="4989552" algn="l" defTabSz="712793" rtl="0" eaLnBrk="1" latinLnBrk="0" hangingPunct="1">
        <a:defRPr sz="2784" kern="1200">
          <a:solidFill>
            <a:schemeClr val="tx1"/>
          </a:solidFill>
          <a:latin typeface="+mn-lt"/>
          <a:ea typeface="+mn-ea"/>
          <a:cs typeface="+mn-cs"/>
        </a:defRPr>
      </a:lvl8pPr>
      <a:lvl9pPr marL="5702345" algn="l" defTabSz="712793" rtl="0" eaLnBrk="1" latinLnBrk="0" hangingPunct="1">
        <a:defRPr sz="27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emf"/><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rganigramme : Entrée manuelle 11"/>
          <p:cNvSpPr/>
          <p:nvPr/>
        </p:nvSpPr>
        <p:spPr>
          <a:xfrm flipV="1">
            <a:off x="-28286" y="-56510"/>
            <a:ext cx="10748383" cy="728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3317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317 h 10000"/>
              <a:gd name="connsiteX0" fmla="*/ 117 w 10001"/>
              <a:gd name="connsiteY0" fmla="*/ 3938 h 10000"/>
              <a:gd name="connsiteX1" fmla="*/ 10001 w 10001"/>
              <a:gd name="connsiteY1" fmla="*/ 0 h 10000"/>
              <a:gd name="connsiteX2" fmla="*/ 10001 w 10001"/>
              <a:gd name="connsiteY2" fmla="*/ 10000 h 10000"/>
              <a:gd name="connsiteX3" fmla="*/ 1 w 10001"/>
              <a:gd name="connsiteY3" fmla="*/ 10000 h 10000"/>
              <a:gd name="connsiteX4" fmla="*/ 117 w 10001"/>
              <a:gd name="connsiteY4" fmla="*/ 3938 h 10000"/>
              <a:gd name="connsiteX0" fmla="*/ 34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34 w 10001"/>
              <a:gd name="connsiteY4" fmla="*/ 3988 h 10000"/>
              <a:gd name="connsiteX0" fmla="*/ 17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17 w 10001"/>
              <a:gd name="connsiteY4" fmla="*/ 3988 h 10000"/>
              <a:gd name="connsiteX0" fmla="*/ 0 w 10034"/>
              <a:gd name="connsiteY0" fmla="*/ 4013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4013 h 10000"/>
              <a:gd name="connsiteX0" fmla="*/ 0 w 10034"/>
              <a:gd name="connsiteY0" fmla="*/ 4013 h 10099"/>
              <a:gd name="connsiteX1" fmla="*/ 10034 w 10034"/>
              <a:gd name="connsiteY1" fmla="*/ 0 h 10099"/>
              <a:gd name="connsiteX2" fmla="*/ 10034 w 10034"/>
              <a:gd name="connsiteY2" fmla="*/ 10000 h 10099"/>
              <a:gd name="connsiteX3" fmla="*/ 17 w 10034"/>
              <a:gd name="connsiteY3" fmla="*/ 10099 h 10099"/>
              <a:gd name="connsiteX4" fmla="*/ 0 w 10034"/>
              <a:gd name="connsiteY4" fmla="*/ 4013 h 10099"/>
              <a:gd name="connsiteX0" fmla="*/ 0 w 10034"/>
              <a:gd name="connsiteY0" fmla="*/ 4013 h 10099"/>
              <a:gd name="connsiteX1" fmla="*/ 10034 w 10034"/>
              <a:gd name="connsiteY1" fmla="*/ 0 h 10099"/>
              <a:gd name="connsiteX2" fmla="*/ 10034 w 10034"/>
              <a:gd name="connsiteY2" fmla="*/ 10052 h 10099"/>
              <a:gd name="connsiteX3" fmla="*/ 17 w 10034"/>
              <a:gd name="connsiteY3" fmla="*/ 10099 h 10099"/>
              <a:gd name="connsiteX4" fmla="*/ 0 w 10034"/>
              <a:gd name="connsiteY4" fmla="*/ 4013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99">
                <a:moveTo>
                  <a:pt x="0" y="4013"/>
                </a:moveTo>
                <a:lnTo>
                  <a:pt x="10034" y="0"/>
                </a:lnTo>
                <a:lnTo>
                  <a:pt x="10034" y="10052"/>
                </a:lnTo>
                <a:lnTo>
                  <a:pt x="17" y="10099"/>
                </a:lnTo>
                <a:cubicBezTo>
                  <a:pt x="11" y="7871"/>
                  <a:pt x="6" y="6241"/>
                  <a:pt x="0" y="4013"/>
                </a:cubicBez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dirty="0"/>
          </a:p>
        </p:txBody>
      </p:sp>
      <p:cxnSp>
        <p:nvCxnSpPr>
          <p:cNvPr id="10" name="Connecteur droit 9"/>
          <p:cNvCxnSpPr/>
          <p:nvPr/>
        </p:nvCxnSpPr>
        <p:spPr>
          <a:xfrm>
            <a:off x="7537268" y="1954813"/>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954813"/>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Sous-titre 2"/>
          <p:cNvSpPr txBox="1">
            <a:spLocks/>
          </p:cNvSpPr>
          <p:nvPr/>
        </p:nvSpPr>
        <p:spPr>
          <a:xfrm>
            <a:off x="-1262715" y="14417573"/>
            <a:ext cx="10720097" cy="292986"/>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err="1">
                <a:solidFill>
                  <a:schemeClr val="accent6"/>
                </a:solidFill>
                <a:latin typeface="Century Gothic"/>
                <a:cs typeface="Century Gothic"/>
              </a:rPr>
              <a:t>Learn</a:t>
            </a:r>
            <a:r>
              <a:rPr lang="fr-FR" sz="2673" b="1" baseline="30000" dirty="0">
                <a:solidFill>
                  <a:schemeClr val="accent6"/>
                </a:solidFill>
                <a:latin typeface="Century Gothic"/>
                <a:cs typeface="Century Gothic"/>
              </a:rPr>
              <a:t> more about </a:t>
            </a:r>
            <a:r>
              <a:rPr lang="fr-FR" sz="2673" b="1" i="1" baseline="30000" dirty="0">
                <a:solidFill>
                  <a:schemeClr val="accent6"/>
                </a:solidFill>
                <a:latin typeface="Century Gothic"/>
                <a:cs typeface="Century Gothic"/>
              </a:rPr>
              <a:t>Ehrharta calycina</a:t>
            </a:r>
            <a:r>
              <a:rPr lang="fr-FR" sz="2673" b="1" baseline="30000" dirty="0">
                <a:solidFill>
                  <a:schemeClr val="accent6"/>
                </a:solidFill>
                <a:latin typeface="Century Gothic"/>
                <a:cs typeface="Century Gothic"/>
              </a:rPr>
              <a:t>: https://gd.eppo.int </a:t>
            </a:r>
          </a:p>
        </p:txBody>
      </p:sp>
      <p:sp>
        <p:nvSpPr>
          <p:cNvPr id="8" name="ZoneTexte 7"/>
          <p:cNvSpPr txBox="1"/>
          <p:nvPr/>
        </p:nvSpPr>
        <p:spPr>
          <a:xfrm>
            <a:off x="1475277" y="7217839"/>
            <a:ext cx="1382284" cy="3665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120268" rtlCol="0">
            <a:spAutoFit/>
          </a:bodyPr>
          <a:lstStyle/>
          <a:p>
            <a:r>
              <a:rPr lang="fr-FR" sz="1782" b="1" dirty="0" err="1">
                <a:solidFill>
                  <a:srgbClr val="FFFFFF"/>
                </a:solidFill>
                <a:latin typeface="Century Gothic"/>
                <a:cs typeface="Century Gothic"/>
              </a:rPr>
              <a:t>What</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is</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sp>
        <p:nvSpPr>
          <p:cNvPr id="38" name="ZoneTexte 37"/>
          <p:cNvSpPr txBox="1"/>
          <p:nvPr/>
        </p:nvSpPr>
        <p:spPr>
          <a:xfrm>
            <a:off x="-897230" y="53113"/>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BE AWARE!</a:t>
            </a:r>
          </a:p>
          <a:p>
            <a:pPr algn="ctr"/>
            <a:r>
              <a:rPr lang="fr-FR" sz="5345" b="1" i="1" baseline="30000" dirty="0">
                <a:solidFill>
                  <a:schemeClr val="bg1"/>
                </a:solidFill>
                <a:latin typeface="Century Gothic"/>
                <a:ea typeface="+mj-ea"/>
                <a:cs typeface="Century Gothic"/>
              </a:rPr>
              <a:t>Ehrharta calycina</a:t>
            </a:r>
          </a:p>
          <a:p>
            <a:pPr algn="ctr">
              <a:lnSpc>
                <a:spcPts val="1893"/>
              </a:lnSpc>
            </a:pPr>
            <a:r>
              <a:rPr lang="fr-FR" sz="3118" b="1" baseline="30000" dirty="0">
                <a:solidFill>
                  <a:schemeClr val="bg1"/>
                </a:solidFill>
                <a:latin typeface="Century Gothic"/>
                <a:ea typeface="+mj-ea"/>
                <a:cs typeface="Century Gothic"/>
              </a:rPr>
              <a:t>A </a:t>
            </a:r>
            <a:r>
              <a:rPr lang="fr-FR" sz="3118" b="1" baseline="30000" dirty="0" err="1">
                <a:solidFill>
                  <a:schemeClr val="bg1"/>
                </a:solidFill>
                <a:latin typeface="Century Gothic"/>
                <a:ea typeface="+mj-ea"/>
                <a:cs typeface="Century Gothic"/>
              </a:rPr>
              <a:t>threat</a:t>
            </a:r>
            <a:r>
              <a:rPr lang="fr-FR" sz="3118" b="1" baseline="30000" dirty="0">
                <a:solidFill>
                  <a:schemeClr val="bg1"/>
                </a:solidFill>
                <a:latin typeface="Century Gothic"/>
                <a:ea typeface="+mj-ea"/>
                <a:cs typeface="Century Gothic"/>
              </a:rPr>
              <a:t> to the EPPO </a:t>
            </a:r>
            <a:r>
              <a:rPr lang="fr-FR" sz="3118" b="1" baseline="30000" dirty="0" err="1">
                <a:solidFill>
                  <a:schemeClr val="bg1"/>
                </a:solidFill>
                <a:latin typeface="Century Gothic"/>
                <a:ea typeface="+mj-ea"/>
                <a:cs typeface="Century Gothic"/>
              </a:rPr>
              <a:t>region</a:t>
            </a:r>
            <a:endParaRPr lang="fr-FR" sz="3118" b="1" baseline="30000" dirty="0">
              <a:solidFill>
                <a:schemeClr val="bg1"/>
              </a:solidFill>
              <a:latin typeface="Century Gothic"/>
              <a:ea typeface="+mj-ea"/>
              <a:cs typeface="Century Gothic"/>
            </a:endParaRPr>
          </a:p>
        </p:txBody>
      </p:sp>
      <p:sp>
        <p:nvSpPr>
          <p:cNvPr id="3" name="ZoneTexte 2"/>
          <p:cNvSpPr txBox="1"/>
          <p:nvPr/>
        </p:nvSpPr>
        <p:spPr>
          <a:xfrm>
            <a:off x="1475277" y="7635751"/>
            <a:ext cx="8336029" cy="2677656"/>
          </a:xfrm>
          <a:prstGeom prst="rect">
            <a:avLst/>
          </a:prstGeom>
          <a:noFill/>
        </p:spPr>
        <p:txBody>
          <a:bodyPr wrap="square" rtlCol="0">
            <a:spAutoFit/>
          </a:bodyPr>
          <a:lstStyle/>
          <a:p>
            <a:pPr algn="just"/>
            <a:r>
              <a:rPr lang="en-US" sz="1400" i="1" dirty="0"/>
              <a:t>Ehrharta calycina </a:t>
            </a:r>
            <a:r>
              <a:rPr lang="en-US" sz="1400" dirty="0"/>
              <a:t>is a perennial grass species native to South Africa. In the EPPO region, the species is recorded from Portugal, Spain and Tunisia.  </a:t>
            </a:r>
            <a:r>
              <a:rPr lang="en-GB" sz="1400" dirty="0">
                <a:ea typeface="Calibri" panose="020F0502020204030204" pitchFamily="34" charset="0"/>
              </a:rPr>
              <a:t>It is a tussock grass, with culms generally varying in height from 300 to 70 cm high. In Spain, it has been found in dunes and dry pastures, in Portugal along roadsides and open woodland, and in Tunisia in pastures.  </a:t>
            </a:r>
          </a:p>
          <a:p>
            <a:pPr algn="just"/>
            <a:endParaRPr lang="en-GB" sz="1400" dirty="0"/>
          </a:p>
          <a:p>
            <a:pPr algn="just"/>
            <a:endParaRPr lang="en-GB" sz="1400" i="1" dirty="0"/>
          </a:p>
          <a:p>
            <a:pPr algn="just"/>
            <a:endParaRPr lang="en-GB" sz="1400" i="1" dirty="0"/>
          </a:p>
          <a:p>
            <a:pPr algn="just"/>
            <a:r>
              <a:rPr lang="en-GB" sz="1400" dirty="0">
                <a:ea typeface="Calibri" panose="020F0502020204030204" pitchFamily="34" charset="0"/>
              </a:rPr>
              <a:t>There is no evidence that the species is currently promoted as a forage grass within the EPPO region but this is how it entered Tunisia where it was introduced as a fodder and pasture grass, almost certainly as seed. In California and Australia, </a:t>
            </a:r>
            <a:r>
              <a:rPr lang="en-GB" sz="1400" i="1" dirty="0">
                <a:ea typeface="Calibri" panose="020F0502020204030204" pitchFamily="34" charset="0"/>
              </a:rPr>
              <a:t>E. calycina</a:t>
            </a:r>
            <a:r>
              <a:rPr lang="en-GB" sz="1400" dirty="0">
                <a:ea typeface="Calibri" panose="020F0502020204030204" pitchFamily="34" charset="0"/>
              </a:rPr>
              <a:t> can dominate plant communities, excluding native plant species and transforming shrubland into grasslands. </a:t>
            </a:r>
            <a:r>
              <a:rPr lang="en-GB" sz="1400" i="1" dirty="0">
                <a:ea typeface="Calibri" panose="020F0502020204030204" pitchFamily="34" charset="0"/>
              </a:rPr>
              <a:t>E. calycina</a:t>
            </a:r>
            <a:r>
              <a:rPr lang="en-GB" sz="1400" dirty="0">
                <a:ea typeface="Calibri" panose="020F0502020204030204" pitchFamily="34" charset="0"/>
              </a:rPr>
              <a:t> either prevents the germination of native plants or prevents their establishment and survival through promotion of more frequent fires. </a:t>
            </a:r>
            <a:endParaRPr lang="en-GB" sz="1400" dirty="0"/>
          </a:p>
        </p:txBody>
      </p:sp>
      <p:sp>
        <p:nvSpPr>
          <p:cNvPr id="24" name="ZoneTexte 23"/>
          <p:cNvSpPr txBox="1"/>
          <p:nvPr/>
        </p:nvSpPr>
        <p:spPr>
          <a:xfrm>
            <a:off x="0" y="14709662"/>
            <a:ext cx="10691814" cy="412590"/>
          </a:xfrm>
          <a:prstGeom prst="rect">
            <a:avLst/>
          </a:prstGeom>
          <a:noFill/>
        </p:spPr>
        <p:txBody>
          <a:bodyPr wrap="square" bIns="180000" rtlCol="0">
            <a:spAutoFit/>
          </a:bodyPr>
          <a:lstStyle/>
          <a:p>
            <a:pPr algn="ctr"/>
            <a:r>
              <a:rPr lang="en-GB" sz="1200" dirty="0"/>
              <a:t>This poster has been prepared within the LIFE funded project LIFE15 PRE FR 001 </a:t>
            </a:r>
          </a:p>
        </p:txBody>
      </p:sp>
      <p:sp>
        <p:nvSpPr>
          <p:cNvPr id="36" name="ZoneTexte 35"/>
          <p:cNvSpPr txBox="1"/>
          <p:nvPr/>
        </p:nvSpPr>
        <p:spPr>
          <a:xfrm>
            <a:off x="1475278" y="8706377"/>
            <a:ext cx="2521098" cy="3665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120268" rtlCol="0">
            <a:spAutoFit/>
          </a:bodyPr>
          <a:lstStyle/>
          <a:p>
            <a:r>
              <a:rPr lang="en-GB" sz="1782" b="1" dirty="0">
                <a:solidFill>
                  <a:srgbClr val="FFFFFF"/>
                </a:solidFill>
                <a:latin typeface="Century Gothic"/>
                <a:cs typeface="Century Gothic"/>
              </a:rPr>
              <a:t>What's</a:t>
            </a:r>
            <a:r>
              <a:rPr lang="fr-FR" sz="1782" b="1" dirty="0">
                <a:solidFill>
                  <a:srgbClr val="FFFFFF"/>
                </a:solidFill>
                <a:latin typeface="Century Gothic"/>
                <a:cs typeface="Century Gothic"/>
              </a:rPr>
              <a:t> the </a:t>
            </a:r>
            <a:r>
              <a:rPr lang="en-GB" sz="1782" b="1" dirty="0">
                <a:solidFill>
                  <a:srgbClr val="FFFFFF"/>
                </a:solidFill>
                <a:latin typeface="Century Gothic"/>
                <a:cs typeface="Century Gothic"/>
              </a:rPr>
              <a:t>problem</a:t>
            </a:r>
            <a:r>
              <a:rPr lang="fr-FR" sz="1782" b="1" dirty="0">
                <a:solidFill>
                  <a:srgbClr val="FFFFFF"/>
                </a:solidFill>
                <a:latin typeface="Century Gothic"/>
                <a:cs typeface="Century Gothic"/>
              </a:rPr>
              <a:t>?</a:t>
            </a:r>
          </a:p>
        </p:txBody>
      </p:sp>
      <p:pic>
        <p:nvPicPr>
          <p:cNvPr id="15" name="Picture 14" descr="A close up of a sign&#10;&#10;Description generated with very high confidence">
            <a:extLst>
              <a:ext uri="{FF2B5EF4-FFF2-40B4-BE49-F238E27FC236}">
                <a16:creationId xmlns:a16="http://schemas.microsoft.com/office/drawing/2014/main" id="{C91CD1EF-9A3F-4FE8-91AF-EEDBBDFFBCF1}"/>
              </a:ext>
            </a:extLst>
          </p:cNvPr>
          <p:cNvPicPr>
            <a:picLocks noChangeAspect="1"/>
          </p:cNvPicPr>
          <p:nvPr/>
        </p:nvPicPr>
        <p:blipFill>
          <a:blip r:embed="rId3"/>
          <a:stretch>
            <a:fillRect/>
          </a:stretch>
        </p:blipFill>
        <p:spPr>
          <a:xfrm>
            <a:off x="160256" y="334252"/>
            <a:ext cx="1315022" cy="950786"/>
          </a:xfrm>
          <a:prstGeom prst="rect">
            <a:avLst/>
          </a:prstGeom>
        </p:spPr>
      </p:pic>
      <p:pic>
        <p:nvPicPr>
          <p:cNvPr id="40" name="Image 8">
            <a:extLst>
              <a:ext uri="{FF2B5EF4-FFF2-40B4-BE49-F238E27FC236}">
                <a16:creationId xmlns:a16="http://schemas.microsoft.com/office/drawing/2014/main" id="{8BF88E29-9AEF-4BA5-B83C-F7F5FFD557AD}"/>
              </a:ext>
            </a:extLst>
          </p:cNvPr>
          <p:cNvPicPr>
            <a:picLocks noChangeAspect="1"/>
          </p:cNvPicPr>
          <p:nvPr/>
        </p:nvPicPr>
        <p:blipFill>
          <a:blip r:embed="rId4"/>
          <a:stretch>
            <a:fillRect/>
          </a:stretch>
        </p:blipFill>
        <p:spPr>
          <a:xfrm>
            <a:off x="6938250" y="11977943"/>
            <a:ext cx="244405" cy="319085"/>
          </a:xfrm>
          <a:prstGeom prst="rect">
            <a:avLst/>
          </a:prstGeom>
        </p:spPr>
      </p:pic>
      <p:grpSp>
        <p:nvGrpSpPr>
          <p:cNvPr id="45" name="Groupe 41">
            <a:extLst>
              <a:ext uri="{FF2B5EF4-FFF2-40B4-BE49-F238E27FC236}">
                <a16:creationId xmlns:a16="http://schemas.microsoft.com/office/drawing/2014/main" id="{28881A52-4347-4375-8204-3A135E53B570}"/>
              </a:ext>
            </a:extLst>
          </p:cNvPr>
          <p:cNvGrpSpPr/>
          <p:nvPr/>
        </p:nvGrpSpPr>
        <p:grpSpPr>
          <a:xfrm>
            <a:off x="665938" y="13554793"/>
            <a:ext cx="1772308" cy="653438"/>
            <a:chOff x="1568956" y="9703316"/>
            <a:chExt cx="1591525" cy="586784"/>
          </a:xfrm>
        </p:grpSpPr>
        <p:grpSp>
          <p:nvGrpSpPr>
            <p:cNvPr id="46" name="Groupe 27">
              <a:extLst>
                <a:ext uri="{FF2B5EF4-FFF2-40B4-BE49-F238E27FC236}">
                  <a16:creationId xmlns:a16="http://schemas.microsoft.com/office/drawing/2014/main" id="{CE5D992C-64B9-4D8E-8B83-97FF3708DBA7}"/>
                </a:ext>
              </a:extLst>
            </p:cNvPr>
            <p:cNvGrpSpPr/>
            <p:nvPr/>
          </p:nvGrpSpPr>
          <p:grpSpPr>
            <a:xfrm>
              <a:off x="1568956" y="9703316"/>
              <a:ext cx="1591525" cy="586784"/>
              <a:chOff x="1568956" y="9703316"/>
              <a:chExt cx="1591525" cy="586784"/>
            </a:xfrm>
          </p:grpSpPr>
          <p:sp>
            <p:nvSpPr>
              <p:cNvPr id="48" name="Ellipse 18">
                <a:extLst>
                  <a:ext uri="{FF2B5EF4-FFF2-40B4-BE49-F238E27FC236}">
                    <a16:creationId xmlns:a16="http://schemas.microsoft.com/office/drawing/2014/main" id="{98BC1C6F-0691-4737-BD0B-CEF29982A232}"/>
                  </a:ext>
                </a:extLst>
              </p:cNvPr>
              <p:cNvSpPr/>
              <p:nvPr/>
            </p:nvSpPr>
            <p:spPr>
              <a:xfrm>
                <a:off x="1568956" y="9794184"/>
                <a:ext cx="495916" cy="49591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3207"/>
              </a:p>
            </p:txBody>
          </p:sp>
          <p:sp>
            <p:nvSpPr>
              <p:cNvPr id="49" name="ZoneTexte 19">
                <a:extLst>
                  <a:ext uri="{FF2B5EF4-FFF2-40B4-BE49-F238E27FC236}">
                    <a16:creationId xmlns:a16="http://schemas.microsoft.com/office/drawing/2014/main" id="{6B0B4B73-F1A0-46CF-A5B2-1111929665BA}"/>
                  </a:ext>
                </a:extLst>
              </p:cNvPr>
              <p:cNvSpPr txBox="1"/>
              <p:nvPr/>
            </p:nvSpPr>
            <p:spPr>
              <a:xfrm>
                <a:off x="1898263" y="9703316"/>
                <a:ext cx="1262218" cy="29837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1559" b="1" dirty="0">
                    <a:solidFill>
                      <a:srgbClr val="FFFFFF"/>
                    </a:solidFill>
                    <a:latin typeface="Century Gothic"/>
                    <a:cs typeface="Century Gothic"/>
                  </a:rPr>
                  <a:t>Contact us!</a:t>
                </a:r>
              </a:p>
            </p:txBody>
          </p:sp>
        </p:grpSp>
        <p:pic>
          <p:nvPicPr>
            <p:cNvPr id="47" name="Image 40">
              <a:extLst>
                <a:ext uri="{FF2B5EF4-FFF2-40B4-BE49-F238E27FC236}">
                  <a16:creationId xmlns:a16="http://schemas.microsoft.com/office/drawing/2014/main" id="{19FCA007-D3AD-4E1F-8AC0-A94FF8EFBCAF}"/>
                </a:ext>
              </a:extLst>
            </p:cNvPr>
            <p:cNvPicPr>
              <a:picLocks noChangeAspect="1"/>
            </p:cNvPicPr>
            <p:nvPr/>
          </p:nvPicPr>
          <p:blipFill>
            <a:blip r:embed="rId5"/>
            <a:stretch>
              <a:fillRect/>
            </a:stretch>
          </p:blipFill>
          <p:spPr>
            <a:xfrm>
              <a:off x="1660620" y="9901001"/>
              <a:ext cx="308650" cy="3090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pic>
      </p:grpSp>
      <p:sp>
        <p:nvSpPr>
          <p:cNvPr id="50" name="ZoneTexte 32">
            <a:extLst>
              <a:ext uri="{FF2B5EF4-FFF2-40B4-BE49-F238E27FC236}">
                <a16:creationId xmlns:a16="http://schemas.microsoft.com/office/drawing/2014/main" id="{1494141C-5660-444A-BEDF-EBED0BD8A5BF}"/>
              </a:ext>
            </a:extLst>
          </p:cNvPr>
          <p:cNvSpPr txBox="1"/>
          <p:nvPr/>
        </p:nvSpPr>
        <p:spPr>
          <a:xfrm>
            <a:off x="2604304" y="13523064"/>
            <a:ext cx="5483201" cy="400110"/>
          </a:xfrm>
          <a:prstGeom prst="rect">
            <a:avLst/>
          </a:prstGeom>
          <a:noFill/>
        </p:spPr>
        <p:txBody>
          <a:bodyPr wrap="square" rtlCol="0">
            <a:spAutoFit/>
          </a:bodyPr>
          <a:lstStyle/>
          <a:p>
            <a:r>
              <a:rPr lang="en-GB" sz="2000" dirty="0"/>
              <a:t>Your contact details, logos, links, QR codes …</a:t>
            </a:r>
          </a:p>
        </p:txBody>
      </p:sp>
      <p:sp>
        <p:nvSpPr>
          <p:cNvPr id="33" name="TextBox 32">
            <a:extLst>
              <a:ext uri="{FF2B5EF4-FFF2-40B4-BE49-F238E27FC236}">
                <a16:creationId xmlns:a16="http://schemas.microsoft.com/office/drawing/2014/main" id="{FCF04AC4-71A2-4E10-B5B0-80765304C403}"/>
              </a:ext>
            </a:extLst>
          </p:cNvPr>
          <p:cNvSpPr txBox="1"/>
          <p:nvPr/>
        </p:nvSpPr>
        <p:spPr>
          <a:xfrm>
            <a:off x="4001078" y="10714031"/>
            <a:ext cx="2397275" cy="307777"/>
          </a:xfrm>
          <a:prstGeom prst="rect">
            <a:avLst/>
          </a:prstGeom>
          <a:noFill/>
        </p:spPr>
        <p:txBody>
          <a:bodyPr wrap="square" rtlCol="0">
            <a:spAutoFit/>
          </a:bodyPr>
          <a:lstStyle/>
          <a:p>
            <a:r>
              <a:rPr lang="en-GB" sz="1400" dirty="0"/>
              <a:t>Infestation of </a:t>
            </a:r>
            <a:r>
              <a:rPr lang="en-GB" sz="1400" i="1" dirty="0"/>
              <a:t>E. calycina</a:t>
            </a:r>
          </a:p>
        </p:txBody>
      </p:sp>
      <p:pic>
        <p:nvPicPr>
          <p:cNvPr id="34" name="Image 8">
            <a:extLst>
              <a:ext uri="{FF2B5EF4-FFF2-40B4-BE49-F238E27FC236}">
                <a16:creationId xmlns:a16="http://schemas.microsoft.com/office/drawing/2014/main" id="{514BA6EA-BAE8-4BFD-92ED-784C7E51FC3C}"/>
              </a:ext>
            </a:extLst>
          </p:cNvPr>
          <p:cNvPicPr>
            <a:picLocks noChangeAspect="1"/>
          </p:cNvPicPr>
          <p:nvPr/>
        </p:nvPicPr>
        <p:blipFill>
          <a:blip r:embed="rId4"/>
          <a:stretch>
            <a:fillRect/>
          </a:stretch>
        </p:blipFill>
        <p:spPr>
          <a:xfrm rot="10800000">
            <a:off x="3751971" y="10716821"/>
            <a:ext cx="244405" cy="319085"/>
          </a:xfrm>
          <a:prstGeom prst="rect">
            <a:avLst/>
          </a:prstGeom>
        </p:spPr>
      </p:pic>
      <p:sp>
        <p:nvSpPr>
          <p:cNvPr id="35" name="TextBox 34">
            <a:extLst>
              <a:ext uri="{FF2B5EF4-FFF2-40B4-BE49-F238E27FC236}">
                <a16:creationId xmlns:a16="http://schemas.microsoft.com/office/drawing/2014/main" id="{00D435C3-0687-43A5-850C-0677160565E0}"/>
              </a:ext>
            </a:extLst>
          </p:cNvPr>
          <p:cNvSpPr txBox="1"/>
          <p:nvPr/>
        </p:nvSpPr>
        <p:spPr>
          <a:xfrm>
            <a:off x="5137484" y="11983598"/>
            <a:ext cx="1789866" cy="307777"/>
          </a:xfrm>
          <a:prstGeom prst="rect">
            <a:avLst/>
          </a:prstGeom>
          <a:noFill/>
        </p:spPr>
        <p:txBody>
          <a:bodyPr wrap="square" rtlCol="0">
            <a:spAutoFit/>
          </a:bodyPr>
          <a:lstStyle/>
          <a:p>
            <a:pPr algn="r"/>
            <a:r>
              <a:rPr lang="en-GB" sz="1400" dirty="0"/>
              <a:t>Flowers of </a:t>
            </a:r>
            <a:r>
              <a:rPr lang="en-GB" sz="1400" i="1" dirty="0"/>
              <a:t>E. calycina</a:t>
            </a:r>
            <a:endParaRPr lang="en-GB" sz="1400" dirty="0"/>
          </a:p>
        </p:txBody>
      </p:sp>
      <p:pic>
        <p:nvPicPr>
          <p:cNvPr id="4" name="Picture 3" descr="A field of tall grass&#10;&#10;Description generated with very high confidence">
            <a:extLst>
              <a:ext uri="{FF2B5EF4-FFF2-40B4-BE49-F238E27FC236}">
                <a16:creationId xmlns:a16="http://schemas.microsoft.com/office/drawing/2014/main" id="{6ABFE009-B89E-431F-A908-5D568C3453D3}"/>
              </a:ext>
            </a:extLst>
          </p:cNvPr>
          <p:cNvPicPr>
            <a:picLocks noChangeAspect="1"/>
          </p:cNvPicPr>
          <p:nvPr/>
        </p:nvPicPr>
        <p:blipFill>
          <a:blip r:embed="rId6"/>
          <a:stretch>
            <a:fillRect/>
          </a:stretch>
        </p:blipFill>
        <p:spPr>
          <a:xfrm>
            <a:off x="2540953" y="2428051"/>
            <a:ext cx="5891549" cy="4418662"/>
          </a:xfrm>
          <a:prstGeom prst="rect">
            <a:avLst/>
          </a:prstGeom>
        </p:spPr>
      </p:pic>
      <p:pic>
        <p:nvPicPr>
          <p:cNvPr id="7" name="Picture 6" descr="A plant in a forest&#10;&#10;Description generated with very high confidence">
            <a:extLst>
              <a:ext uri="{FF2B5EF4-FFF2-40B4-BE49-F238E27FC236}">
                <a16:creationId xmlns:a16="http://schemas.microsoft.com/office/drawing/2014/main" id="{870E3693-BA25-4A93-A9CC-8390DE4FA9DC}"/>
              </a:ext>
            </a:extLst>
          </p:cNvPr>
          <p:cNvPicPr>
            <a:picLocks noChangeAspect="1"/>
          </p:cNvPicPr>
          <p:nvPr/>
        </p:nvPicPr>
        <p:blipFill>
          <a:blip r:embed="rId7"/>
          <a:stretch>
            <a:fillRect/>
          </a:stretch>
        </p:blipFill>
        <p:spPr>
          <a:xfrm>
            <a:off x="7288289" y="10352533"/>
            <a:ext cx="1981878" cy="2721600"/>
          </a:xfrm>
          <a:prstGeom prst="rect">
            <a:avLst/>
          </a:prstGeom>
        </p:spPr>
      </p:pic>
      <p:pic>
        <p:nvPicPr>
          <p:cNvPr id="13" name="Picture 12" descr="A close up of a plant&#10;&#10;Description generated with very high confidence">
            <a:extLst>
              <a:ext uri="{FF2B5EF4-FFF2-40B4-BE49-F238E27FC236}">
                <a16:creationId xmlns:a16="http://schemas.microsoft.com/office/drawing/2014/main" id="{A1B886B3-A1ED-4D33-BD04-E0873A42D208}"/>
              </a:ext>
            </a:extLst>
          </p:cNvPr>
          <p:cNvPicPr>
            <a:picLocks noChangeAspect="1"/>
          </p:cNvPicPr>
          <p:nvPr/>
        </p:nvPicPr>
        <p:blipFill>
          <a:blip r:embed="rId8"/>
          <a:stretch>
            <a:fillRect/>
          </a:stretch>
        </p:blipFill>
        <p:spPr>
          <a:xfrm>
            <a:off x="1553769" y="10313446"/>
            <a:ext cx="2040422" cy="2720562"/>
          </a:xfrm>
          <a:prstGeom prst="rect">
            <a:avLst/>
          </a:prstGeom>
        </p:spPr>
      </p:pic>
      <p:sp>
        <p:nvSpPr>
          <p:cNvPr id="37" name="TextBox 36">
            <a:extLst>
              <a:ext uri="{FF2B5EF4-FFF2-40B4-BE49-F238E27FC236}">
                <a16:creationId xmlns:a16="http://schemas.microsoft.com/office/drawing/2014/main" id="{090157F9-F365-4CBA-89DA-0C52E7D9FBF9}"/>
              </a:ext>
            </a:extLst>
          </p:cNvPr>
          <p:cNvSpPr txBox="1"/>
          <p:nvPr/>
        </p:nvSpPr>
        <p:spPr>
          <a:xfrm>
            <a:off x="1475279" y="13033905"/>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sp>
        <p:nvSpPr>
          <p:cNvPr id="39" name="TextBox 38">
            <a:extLst>
              <a:ext uri="{FF2B5EF4-FFF2-40B4-BE49-F238E27FC236}">
                <a16:creationId xmlns:a16="http://schemas.microsoft.com/office/drawing/2014/main" id="{C0217CB0-548D-40AA-8597-B716A0EC4345}"/>
              </a:ext>
            </a:extLst>
          </p:cNvPr>
          <p:cNvSpPr txBox="1"/>
          <p:nvPr/>
        </p:nvSpPr>
        <p:spPr>
          <a:xfrm>
            <a:off x="7206769" y="13073518"/>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sp>
        <p:nvSpPr>
          <p:cNvPr id="41" name="TextBox 40">
            <a:extLst>
              <a:ext uri="{FF2B5EF4-FFF2-40B4-BE49-F238E27FC236}">
                <a16:creationId xmlns:a16="http://schemas.microsoft.com/office/drawing/2014/main" id="{B0191A4D-64E6-446B-B266-A7D72F2F9B87}"/>
              </a:ext>
            </a:extLst>
          </p:cNvPr>
          <p:cNvSpPr txBox="1"/>
          <p:nvPr/>
        </p:nvSpPr>
        <p:spPr>
          <a:xfrm>
            <a:off x="2465956" y="6879285"/>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grpSp>
        <p:nvGrpSpPr>
          <p:cNvPr id="29" name="Group 28">
            <a:extLst>
              <a:ext uri="{FF2B5EF4-FFF2-40B4-BE49-F238E27FC236}">
                <a16:creationId xmlns:a16="http://schemas.microsoft.com/office/drawing/2014/main" id="{E18BC97A-353D-4CEA-9FF2-DB6D06530BB4}"/>
              </a:ext>
            </a:extLst>
          </p:cNvPr>
          <p:cNvGrpSpPr/>
          <p:nvPr/>
        </p:nvGrpSpPr>
        <p:grpSpPr>
          <a:xfrm>
            <a:off x="8418071" y="13451227"/>
            <a:ext cx="2222454" cy="1580601"/>
            <a:chOff x="8383382" y="267333"/>
            <a:chExt cx="2222454" cy="1580601"/>
          </a:xfrm>
        </p:grpSpPr>
        <p:pic>
          <p:nvPicPr>
            <p:cNvPr id="31" name="Picture 30" descr="Afficher l'image d'origine">
              <a:extLst>
                <a:ext uri="{FF2B5EF4-FFF2-40B4-BE49-F238E27FC236}">
                  <a16:creationId xmlns:a16="http://schemas.microsoft.com/office/drawing/2014/main" id="{884DF286-63F1-42E4-B8CC-D1B0626649A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383382" y="1181754"/>
              <a:ext cx="2222454" cy="666180"/>
            </a:xfrm>
            <a:prstGeom prst="rect">
              <a:avLst/>
            </a:prstGeom>
            <a:noFill/>
            <a:ln>
              <a:noFill/>
            </a:ln>
          </p:spPr>
        </p:pic>
        <p:pic>
          <p:nvPicPr>
            <p:cNvPr id="32" name="Image 24" descr="logo eppo.jpeg">
              <a:extLst>
                <a:ext uri="{FF2B5EF4-FFF2-40B4-BE49-F238E27FC236}">
                  <a16:creationId xmlns:a16="http://schemas.microsoft.com/office/drawing/2014/main" id="{57F48871-6A93-43C2-95C5-81CC92C9AD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458" y="267333"/>
              <a:ext cx="822236" cy="859610"/>
            </a:xfrm>
            <a:prstGeom prst="rect">
              <a:avLst/>
            </a:prstGeom>
          </p:spPr>
        </p:pic>
      </p:grpSp>
    </p:spTree>
    <p:extLst>
      <p:ext uri="{BB962C8B-B14F-4D97-AF65-F5344CB8AC3E}">
        <p14:creationId xmlns:p14="http://schemas.microsoft.com/office/powerpoint/2010/main" val="388234398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TotalTime>
  <Words>262</Words>
  <Application>Microsoft Office PowerPoint</Application>
  <PresentationFormat>Personnalisé</PresentationFormat>
  <Paragraphs>20</Paragraphs>
  <Slides>1</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Calibri</vt:lpstr>
      <vt:lpstr>Century Gothic</vt:lpstr>
      <vt:lpstr>Thème Office</vt:lpstr>
      <vt:lpstr>Présentation PowerPoint</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Anne-Sophie Roy</cp:lastModifiedBy>
  <cp:revision>150</cp:revision>
  <cp:lastPrinted>2018-09-11T16:11:56Z</cp:lastPrinted>
  <dcterms:created xsi:type="dcterms:W3CDTF">2016-07-12T13:11:24Z</dcterms:created>
  <dcterms:modified xsi:type="dcterms:W3CDTF">2018-09-12T15:39:11Z</dcterms:modified>
</cp:coreProperties>
</file>