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87" r:id="rId2"/>
  </p:sldIdLst>
  <p:sldSz cx="10691813" cy="15119350"/>
  <p:notesSz cx="6810375" cy="9942513"/>
  <p:defaultTextStyle>
    <a:defPPr>
      <a:defRPr lang="fr-FR"/>
    </a:defPPr>
    <a:lvl1pPr marL="0" algn="l" defTabSz="737300" rtl="0" eaLnBrk="1" latinLnBrk="0" hangingPunct="1">
      <a:defRPr sz="2880" kern="1200">
        <a:solidFill>
          <a:schemeClr val="tx1"/>
        </a:solidFill>
        <a:latin typeface="+mn-lt"/>
        <a:ea typeface="+mn-ea"/>
        <a:cs typeface="+mn-cs"/>
      </a:defRPr>
    </a:lvl1pPr>
    <a:lvl2pPr marL="737300" algn="l" defTabSz="737300" rtl="0" eaLnBrk="1" latinLnBrk="0" hangingPunct="1">
      <a:defRPr sz="2880" kern="1200">
        <a:solidFill>
          <a:schemeClr val="tx1"/>
        </a:solidFill>
        <a:latin typeface="+mn-lt"/>
        <a:ea typeface="+mn-ea"/>
        <a:cs typeface="+mn-cs"/>
      </a:defRPr>
    </a:lvl2pPr>
    <a:lvl3pPr marL="1474599" algn="l" defTabSz="737300" rtl="0" eaLnBrk="1" latinLnBrk="0" hangingPunct="1">
      <a:defRPr sz="2880" kern="1200">
        <a:solidFill>
          <a:schemeClr val="tx1"/>
        </a:solidFill>
        <a:latin typeface="+mn-lt"/>
        <a:ea typeface="+mn-ea"/>
        <a:cs typeface="+mn-cs"/>
      </a:defRPr>
    </a:lvl3pPr>
    <a:lvl4pPr marL="2211901" algn="l" defTabSz="737300" rtl="0" eaLnBrk="1" latinLnBrk="0" hangingPunct="1">
      <a:defRPr sz="2880" kern="1200">
        <a:solidFill>
          <a:schemeClr val="tx1"/>
        </a:solidFill>
        <a:latin typeface="+mn-lt"/>
        <a:ea typeface="+mn-ea"/>
        <a:cs typeface="+mn-cs"/>
      </a:defRPr>
    </a:lvl4pPr>
    <a:lvl5pPr marL="2949201" algn="l" defTabSz="737300" rtl="0" eaLnBrk="1" latinLnBrk="0" hangingPunct="1">
      <a:defRPr sz="2880" kern="1200">
        <a:solidFill>
          <a:schemeClr val="tx1"/>
        </a:solidFill>
        <a:latin typeface="+mn-lt"/>
        <a:ea typeface="+mn-ea"/>
        <a:cs typeface="+mn-cs"/>
      </a:defRPr>
    </a:lvl5pPr>
    <a:lvl6pPr marL="3686499" algn="l" defTabSz="737300" rtl="0" eaLnBrk="1" latinLnBrk="0" hangingPunct="1">
      <a:defRPr sz="2880" kern="1200">
        <a:solidFill>
          <a:schemeClr val="tx1"/>
        </a:solidFill>
        <a:latin typeface="+mn-lt"/>
        <a:ea typeface="+mn-ea"/>
        <a:cs typeface="+mn-cs"/>
      </a:defRPr>
    </a:lvl6pPr>
    <a:lvl7pPr marL="4423799" algn="l" defTabSz="737300" rtl="0" eaLnBrk="1" latinLnBrk="0" hangingPunct="1">
      <a:defRPr sz="2880" kern="1200">
        <a:solidFill>
          <a:schemeClr val="tx1"/>
        </a:solidFill>
        <a:latin typeface="+mn-lt"/>
        <a:ea typeface="+mn-ea"/>
        <a:cs typeface="+mn-cs"/>
      </a:defRPr>
    </a:lvl7pPr>
    <a:lvl8pPr marL="5161099" algn="l" defTabSz="737300" rtl="0" eaLnBrk="1" latinLnBrk="0" hangingPunct="1">
      <a:defRPr sz="2880" kern="1200">
        <a:solidFill>
          <a:schemeClr val="tx1"/>
        </a:solidFill>
        <a:latin typeface="+mn-lt"/>
        <a:ea typeface="+mn-ea"/>
        <a:cs typeface="+mn-cs"/>
      </a:defRPr>
    </a:lvl8pPr>
    <a:lvl9pPr marL="5898398" algn="l" defTabSz="737300" rtl="0" eaLnBrk="1" latinLnBrk="0" hangingPunct="1">
      <a:defRPr sz="288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2" userDrawn="1">
          <p15:clr>
            <a:srgbClr val="A4A3A4"/>
          </p15:clr>
        </p15:guide>
        <p15:guide id="2" pos="3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5743"/>
    <a:srgbClr val="A7BF59"/>
    <a:srgbClr val="FFFFFF"/>
    <a:srgbClr val="B6E01A"/>
    <a:srgbClr val="9FEE00"/>
    <a:srgbClr val="B4C971"/>
    <a:srgbClr val="99FF66"/>
    <a:srgbClr val="8FF1B4"/>
    <a:srgbClr val="D53E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12" autoAdjust="0"/>
    <p:restoredTop sz="96224" autoAdjust="0"/>
  </p:normalViewPr>
  <p:slideViewPr>
    <p:cSldViewPr snapToGrid="0" snapToObjects="1">
      <p:cViewPr varScale="1">
        <p:scale>
          <a:sx n="49" d="100"/>
          <a:sy n="49" d="100"/>
        </p:scale>
        <p:origin x="2466" y="66"/>
      </p:cViewPr>
      <p:guideLst>
        <p:guide orient="horz" pos="4762"/>
        <p:guide pos="3413"/>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51163" cy="49885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7636" y="0"/>
            <a:ext cx="2951163" cy="498852"/>
          </a:xfrm>
          <a:prstGeom prst="rect">
            <a:avLst/>
          </a:prstGeom>
        </p:spPr>
        <p:txBody>
          <a:bodyPr vert="horz" lIns="91440" tIns="45720" rIns="91440" bIns="45720" rtlCol="0"/>
          <a:lstStyle>
            <a:lvl1pPr algn="r">
              <a:defRPr sz="1200"/>
            </a:lvl1pPr>
          </a:lstStyle>
          <a:p>
            <a:fld id="{C827DD87-8EC8-46E7-B8A7-A35E00583171}" type="datetimeFigureOut">
              <a:rPr lang="fr-FR" smtClean="0"/>
              <a:t>12/09/2018</a:t>
            </a:fld>
            <a:endParaRPr lang="fr-FR"/>
          </a:p>
        </p:txBody>
      </p:sp>
      <p:sp>
        <p:nvSpPr>
          <p:cNvPr id="4" name="Espace réservé de l'image des diapositives 3"/>
          <p:cNvSpPr>
            <a:spLocks noGrp="1" noRot="1" noChangeAspect="1"/>
          </p:cNvSpPr>
          <p:nvPr>
            <p:ph type="sldImg" idx="2"/>
          </p:nvPr>
        </p:nvSpPr>
        <p:spPr>
          <a:xfrm>
            <a:off x="2219325" y="1243013"/>
            <a:ext cx="2371725" cy="33559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1038" y="4784835"/>
            <a:ext cx="5448300" cy="3914864"/>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43662"/>
            <a:ext cx="2951163" cy="498851"/>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7636" y="9443662"/>
            <a:ext cx="2951163" cy="498851"/>
          </a:xfrm>
          <a:prstGeom prst="rect">
            <a:avLst/>
          </a:prstGeom>
        </p:spPr>
        <p:txBody>
          <a:bodyPr vert="horz" lIns="91440" tIns="45720" rIns="91440" bIns="45720" rtlCol="0" anchor="b"/>
          <a:lstStyle>
            <a:lvl1pPr algn="r">
              <a:defRPr sz="1200"/>
            </a:lvl1pPr>
          </a:lstStyle>
          <a:p>
            <a:fld id="{95C638C6-A45D-4101-8B4B-063E15972C26}" type="slidenum">
              <a:rPr lang="fr-FR" smtClean="0"/>
              <a:t>‹N°›</a:t>
            </a:fld>
            <a:endParaRPr lang="fr-FR"/>
          </a:p>
        </p:txBody>
      </p:sp>
    </p:spTree>
    <p:extLst>
      <p:ext uri="{BB962C8B-B14F-4D97-AF65-F5344CB8AC3E}">
        <p14:creationId xmlns:p14="http://schemas.microsoft.com/office/powerpoint/2010/main" val="1673139266"/>
      </p:ext>
    </p:extLst>
  </p:cSld>
  <p:clrMap bg1="lt1" tx1="dk1" bg2="lt2" tx2="dk2" accent1="accent1" accent2="accent2" accent3="accent3" accent4="accent4" accent5="accent5" accent6="accent6" hlink="hlink" folHlink="folHlink"/>
  <p:notesStyle>
    <a:lvl1pPr marL="0" algn="l" defTabSz="1053284" rtl="0" eaLnBrk="1" latinLnBrk="0" hangingPunct="1">
      <a:defRPr sz="1383" kern="1200">
        <a:solidFill>
          <a:schemeClr val="tx1"/>
        </a:solidFill>
        <a:latin typeface="+mn-lt"/>
        <a:ea typeface="+mn-ea"/>
        <a:cs typeface="+mn-cs"/>
      </a:defRPr>
    </a:lvl1pPr>
    <a:lvl2pPr marL="526643" algn="l" defTabSz="1053284" rtl="0" eaLnBrk="1" latinLnBrk="0" hangingPunct="1">
      <a:defRPr sz="1383" kern="1200">
        <a:solidFill>
          <a:schemeClr val="tx1"/>
        </a:solidFill>
        <a:latin typeface="+mn-lt"/>
        <a:ea typeface="+mn-ea"/>
        <a:cs typeface="+mn-cs"/>
      </a:defRPr>
    </a:lvl2pPr>
    <a:lvl3pPr marL="1053284" algn="l" defTabSz="1053284" rtl="0" eaLnBrk="1" latinLnBrk="0" hangingPunct="1">
      <a:defRPr sz="1383" kern="1200">
        <a:solidFill>
          <a:schemeClr val="tx1"/>
        </a:solidFill>
        <a:latin typeface="+mn-lt"/>
        <a:ea typeface="+mn-ea"/>
        <a:cs typeface="+mn-cs"/>
      </a:defRPr>
    </a:lvl3pPr>
    <a:lvl4pPr marL="1579928" algn="l" defTabSz="1053284" rtl="0" eaLnBrk="1" latinLnBrk="0" hangingPunct="1">
      <a:defRPr sz="1383" kern="1200">
        <a:solidFill>
          <a:schemeClr val="tx1"/>
        </a:solidFill>
        <a:latin typeface="+mn-lt"/>
        <a:ea typeface="+mn-ea"/>
        <a:cs typeface="+mn-cs"/>
      </a:defRPr>
    </a:lvl4pPr>
    <a:lvl5pPr marL="2106571" algn="l" defTabSz="1053284" rtl="0" eaLnBrk="1" latinLnBrk="0" hangingPunct="1">
      <a:defRPr sz="1383" kern="1200">
        <a:solidFill>
          <a:schemeClr val="tx1"/>
        </a:solidFill>
        <a:latin typeface="+mn-lt"/>
        <a:ea typeface="+mn-ea"/>
        <a:cs typeface="+mn-cs"/>
      </a:defRPr>
    </a:lvl5pPr>
    <a:lvl6pPr marL="2633214" algn="l" defTabSz="1053284" rtl="0" eaLnBrk="1" latinLnBrk="0" hangingPunct="1">
      <a:defRPr sz="1383" kern="1200">
        <a:solidFill>
          <a:schemeClr val="tx1"/>
        </a:solidFill>
        <a:latin typeface="+mn-lt"/>
        <a:ea typeface="+mn-ea"/>
        <a:cs typeface="+mn-cs"/>
      </a:defRPr>
    </a:lvl6pPr>
    <a:lvl7pPr marL="3159857" algn="l" defTabSz="1053284" rtl="0" eaLnBrk="1" latinLnBrk="0" hangingPunct="1">
      <a:defRPr sz="1383" kern="1200">
        <a:solidFill>
          <a:schemeClr val="tx1"/>
        </a:solidFill>
        <a:latin typeface="+mn-lt"/>
        <a:ea typeface="+mn-ea"/>
        <a:cs typeface="+mn-cs"/>
      </a:defRPr>
    </a:lvl7pPr>
    <a:lvl8pPr marL="3686499" algn="l" defTabSz="1053284" rtl="0" eaLnBrk="1" latinLnBrk="0" hangingPunct="1">
      <a:defRPr sz="1383" kern="1200">
        <a:solidFill>
          <a:schemeClr val="tx1"/>
        </a:solidFill>
        <a:latin typeface="+mn-lt"/>
        <a:ea typeface="+mn-ea"/>
        <a:cs typeface="+mn-cs"/>
      </a:defRPr>
    </a:lvl8pPr>
    <a:lvl9pPr marL="4213142" algn="l" defTabSz="1053284" rtl="0" eaLnBrk="1" latinLnBrk="0" hangingPunct="1">
      <a:defRPr sz="138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219325" y="1243013"/>
            <a:ext cx="2371725" cy="3355975"/>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5C638C6-A45D-4101-8B4B-063E15972C26}" type="slidenum">
              <a:rPr lang="fr-FR" smtClean="0"/>
              <a:t>1</a:t>
            </a:fld>
            <a:endParaRPr lang="fr-FR"/>
          </a:p>
        </p:txBody>
      </p:sp>
    </p:spTree>
    <p:extLst>
      <p:ext uri="{BB962C8B-B14F-4D97-AF65-F5344CB8AC3E}">
        <p14:creationId xmlns:p14="http://schemas.microsoft.com/office/powerpoint/2010/main" val="2941060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01886" y="4696802"/>
            <a:ext cx="9088041" cy="3240861"/>
          </a:xfrm>
        </p:spPr>
        <p:txBody>
          <a:bodyPr/>
          <a:lstStyle/>
          <a:p>
            <a:r>
              <a:rPr lang="fr-FR"/>
              <a:t>Cliquez et modifiez le titre</a:t>
            </a:r>
          </a:p>
        </p:txBody>
      </p:sp>
      <p:sp>
        <p:nvSpPr>
          <p:cNvPr id="3" name="Sous-titre 2"/>
          <p:cNvSpPr>
            <a:spLocks noGrp="1"/>
          </p:cNvSpPr>
          <p:nvPr>
            <p:ph type="subTitle" idx="1"/>
          </p:nvPr>
        </p:nvSpPr>
        <p:spPr>
          <a:xfrm>
            <a:off x="1603772" y="8567632"/>
            <a:ext cx="7484269" cy="3863834"/>
          </a:xfrm>
        </p:spPr>
        <p:txBody>
          <a:bodyPr/>
          <a:lstStyle>
            <a:lvl1pPr marL="0" indent="0" algn="ctr">
              <a:buNone/>
              <a:defRPr>
                <a:solidFill>
                  <a:schemeClr val="tx1">
                    <a:tint val="75000"/>
                  </a:schemeClr>
                </a:solidFill>
              </a:defRPr>
            </a:lvl1pPr>
            <a:lvl2pPr marL="712793" indent="0" algn="ctr">
              <a:buNone/>
              <a:defRPr>
                <a:solidFill>
                  <a:schemeClr val="tx1">
                    <a:tint val="75000"/>
                  </a:schemeClr>
                </a:solidFill>
              </a:defRPr>
            </a:lvl2pPr>
            <a:lvl3pPr marL="1425586" indent="0" algn="ctr">
              <a:buNone/>
              <a:defRPr>
                <a:solidFill>
                  <a:schemeClr val="tx1">
                    <a:tint val="75000"/>
                  </a:schemeClr>
                </a:solidFill>
              </a:defRPr>
            </a:lvl3pPr>
            <a:lvl4pPr marL="2138379" indent="0" algn="ctr">
              <a:buNone/>
              <a:defRPr>
                <a:solidFill>
                  <a:schemeClr val="tx1">
                    <a:tint val="75000"/>
                  </a:schemeClr>
                </a:solidFill>
              </a:defRPr>
            </a:lvl4pPr>
            <a:lvl5pPr marL="2851172" indent="0" algn="ctr">
              <a:buNone/>
              <a:defRPr>
                <a:solidFill>
                  <a:schemeClr val="tx1">
                    <a:tint val="75000"/>
                  </a:schemeClr>
                </a:solidFill>
              </a:defRPr>
            </a:lvl5pPr>
            <a:lvl6pPr marL="3563965" indent="0" algn="ctr">
              <a:buNone/>
              <a:defRPr>
                <a:solidFill>
                  <a:schemeClr val="tx1">
                    <a:tint val="75000"/>
                  </a:schemeClr>
                </a:solidFill>
              </a:defRPr>
            </a:lvl6pPr>
            <a:lvl7pPr marL="4276759" indent="0" algn="ctr">
              <a:buNone/>
              <a:defRPr>
                <a:solidFill>
                  <a:schemeClr val="tx1">
                    <a:tint val="75000"/>
                  </a:schemeClr>
                </a:solidFill>
              </a:defRPr>
            </a:lvl7pPr>
            <a:lvl8pPr marL="4989552" indent="0" algn="ctr">
              <a:buNone/>
              <a:defRPr>
                <a:solidFill>
                  <a:schemeClr val="tx1">
                    <a:tint val="75000"/>
                  </a:schemeClr>
                </a:solidFill>
              </a:defRPr>
            </a:lvl8pPr>
            <a:lvl9pPr marL="5702345"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12/09/2018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827791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12/09/2018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10302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751564" y="605476"/>
            <a:ext cx="2405658" cy="12900446"/>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534593" y="605476"/>
            <a:ext cx="7038777" cy="12900446"/>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12/09/2018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754643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12/09/2018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3672978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44580" y="9715583"/>
            <a:ext cx="9088041" cy="3002871"/>
          </a:xfrm>
        </p:spPr>
        <p:txBody>
          <a:bodyPr anchor="t"/>
          <a:lstStyle>
            <a:lvl1pPr algn="l">
              <a:defRPr sz="6236" b="1" cap="all"/>
            </a:lvl1pPr>
          </a:lstStyle>
          <a:p>
            <a:r>
              <a:rPr lang="fr-FR"/>
              <a:t>Cliquez et modifiez le titre</a:t>
            </a:r>
          </a:p>
        </p:txBody>
      </p:sp>
      <p:sp>
        <p:nvSpPr>
          <p:cNvPr id="3" name="Espace réservé du texte 2"/>
          <p:cNvSpPr>
            <a:spLocks noGrp="1"/>
          </p:cNvSpPr>
          <p:nvPr>
            <p:ph type="body" idx="1"/>
          </p:nvPr>
        </p:nvSpPr>
        <p:spPr>
          <a:xfrm>
            <a:off x="844580" y="6408229"/>
            <a:ext cx="9088041" cy="3307357"/>
          </a:xfrm>
        </p:spPr>
        <p:txBody>
          <a:bodyPr anchor="b"/>
          <a:lstStyle>
            <a:lvl1pPr marL="0" indent="0">
              <a:buNone/>
              <a:defRPr sz="3118">
                <a:solidFill>
                  <a:schemeClr val="tx1">
                    <a:tint val="75000"/>
                  </a:schemeClr>
                </a:solidFill>
              </a:defRPr>
            </a:lvl1pPr>
            <a:lvl2pPr marL="712793" indent="0">
              <a:buNone/>
              <a:defRPr sz="2784">
                <a:solidFill>
                  <a:schemeClr val="tx1">
                    <a:tint val="75000"/>
                  </a:schemeClr>
                </a:solidFill>
              </a:defRPr>
            </a:lvl2pPr>
            <a:lvl3pPr marL="1425586" indent="0">
              <a:buNone/>
              <a:defRPr sz="2450">
                <a:solidFill>
                  <a:schemeClr val="tx1">
                    <a:tint val="75000"/>
                  </a:schemeClr>
                </a:solidFill>
              </a:defRPr>
            </a:lvl3pPr>
            <a:lvl4pPr marL="2138379" indent="0">
              <a:buNone/>
              <a:defRPr sz="2227">
                <a:solidFill>
                  <a:schemeClr val="tx1">
                    <a:tint val="75000"/>
                  </a:schemeClr>
                </a:solidFill>
              </a:defRPr>
            </a:lvl4pPr>
            <a:lvl5pPr marL="2851172" indent="0">
              <a:buNone/>
              <a:defRPr sz="2227">
                <a:solidFill>
                  <a:schemeClr val="tx1">
                    <a:tint val="75000"/>
                  </a:schemeClr>
                </a:solidFill>
              </a:defRPr>
            </a:lvl5pPr>
            <a:lvl6pPr marL="3563965" indent="0">
              <a:buNone/>
              <a:defRPr sz="2227">
                <a:solidFill>
                  <a:schemeClr val="tx1">
                    <a:tint val="75000"/>
                  </a:schemeClr>
                </a:solidFill>
              </a:defRPr>
            </a:lvl6pPr>
            <a:lvl7pPr marL="4276759" indent="0">
              <a:buNone/>
              <a:defRPr sz="2227">
                <a:solidFill>
                  <a:schemeClr val="tx1">
                    <a:tint val="75000"/>
                  </a:schemeClr>
                </a:solidFill>
              </a:defRPr>
            </a:lvl7pPr>
            <a:lvl8pPr marL="4989552" indent="0">
              <a:buNone/>
              <a:defRPr sz="2227">
                <a:solidFill>
                  <a:schemeClr val="tx1">
                    <a:tint val="75000"/>
                  </a:schemeClr>
                </a:solidFill>
              </a:defRPr>
            </a:lvl8pPr>
            <a:lvl9pPr marL="5702345" indent="0">
              <a:buNone/>
              <a:defRPr sz="2227">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12/09/2018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758241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534592" y="3527849"/>
            <a:ext cx="4722217" cy="9978072"/>
          </a:xfrm>
        </p:spPr>
        <p:txBody>
          <a:bodyPr/>
          <a:lstStyle>
            <a:lvl1pPr>
              <a:defRPr sz="4343"/>
            </a:lvl1pPr>
            <a:lvl2pPr>
              <a:defRPr sz="3786"/>
            </a:lvl2pPr>
            <a:lvl3pPr>
              <a:defRPr sz="3118"/>
            </a:lvl3pPr>
            <a:lvl4pPr>
              <a:defRPr sz="2784"/>
            </a:lvl4pPr>
            <a:lvl5pPr>
              <a:defRPr sz="2784"/>
            </a:lvl5pPr>
            <a:lvl6pPr>
              <a:defRPr sz="2784"/>
            </a:lvl6pPr>
            <a:lvl7pPr>
              <a:defRPr sz="2784"/>
            </a:lvl7pPr>
            <a:lvl8pPr>
              <a:defRPr sz="2784"/>
            </a:lvl8pPr>
            <a:lvl9pPr>
              <a:defRPr sz="2784"/>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435005" y="3527849"/>
            <a:ext cx="4722217" cy="9978072"/>
          </a:xfrm>
        </p:spPr>
        <p:txBody>
          <a:bodyPr/>
          <a:lstStyle>
            <a:lvl1pPr>
              <a:defRPr sz="4343"/>
            </a:lvl1pPr>
            <a:lvl2pPr>
              <a:defRPr sz="3786"/>
            </a:lvl2pPr>
            <a:lvl3pPr>
              <a:defRPr sz="3118"/>
            </a:lvl3pPr>
            <a:lvl4pPr>
              <a:defRPr sz="2784"/>
            </a:lvl4pPr>
            <a:lvl5pPr>
              <a:defRPr sz="2784"/>
            </a:lvl5pPr>
            <a:lvl6pPr>
              <a:defRPr sz="2784"/>
            </a:lvl6pPr>
            <a:lvl7pPr>
              <a:defRPr sz="2784"/>
            </a:lvl7pPr>
            <a:lvl8pPr>
              <a:defRPr sz="2784"/>
            </a:lvl8pPr>
            <a:lvl9pPr>
              <a:defRPr sz="2784"/>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96564ED3-F1D1-944E-A71A-C7976CB2ADF2}" type="datetimeFigureOut">
              <a:rPr lang="fr-FR" smtClean="0"/>
              <a:t>12/09/2018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657311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534591" y="3384355"/>
            <a:ext cx="4724074" cy="1410438"/>
          </a:xfrm>
        </p:spPr>
        <p:txBody>
          <a:bodyPr anchor="b"/>
          <a:lstStyle>
            <a:lvl1pPr marL="0" indent="0">
              <a:buNone/>
              <a:defRPr sz="3786" b="1"/>
            </a:lvl1pPr>
            <a:lvl2pPr marL="712793" indent="0">
              <a:buNone/>
              <a:defRPr sz="3118" b="1"/>
            </a:lvl2pPr>
            <a:lvl3pPr marL="1425586" indent="0">
              <a:buNone/>
              <a:defRPr sz="2784" b="1"/>
            </a:lvl3pPr>
            <a:lvl4pPr marL="2138379" indent="0">
              <a:buNone/>
              <a:defRPr sz="2450" b="1"/>
            </a:lvl4pPr>
            <a:lvl5pPr marL="2851172" indent="0">
              <a:buNone/>
              <a:defRPr sz="2450" b="1"/>
            </a:lvl5pPr>
            <a:lvl6pPr marL="3563965" indent="0">
              <a:buNone/>
              <a:defRPr sz="2450" b="1"/>
            </a:lvl6pPr>
            <a:lvl7pPr marL="4276759" indent="0">
              <a:buNone/>
              <a:defRPr sz="2450" b="1"/>
            </a:lvl7pPr>
            <a:lvl8pPr marL="4989552" indent="0">
              <a:buNone/>
              <a:defRPr sz="2450" b="1"/>
            </a:lvl8pPr>
            <a:lvl9pPr marL="5702345" indent="0">
              <a:buNone/>
              <a:defRPr sz="2450" b="1"/>
            </a:lvl9pPr>
          </a:lstStyle>
          <a:p>
            <a:pPr lvl="0"/>
            <a:r>
              <a:rPr lang="fr-FR"/>
              <a:t>Cliquez pour modifier les styles du texte du masque</a:t>
            </a:r>
          </a:p>
        </p:txBody>
      </p:sp>
      <p:sp>
        <p:nvSpPr>
          <p:cNvPr id="4" name="Espace réservé du contenu 3"/>
          <p:cNvSpPr>
            <a:spLocks noGrp="1"/>
          </p:cNvSpPr>
          <p:nvPr>
            <p:ph sz="half" idx="2"/>
          </p:nvPr>
        </p:nvSpPr>
        <p:spPr>
          <a:xfrm>
            <a:off x="534591" y="4794793"/>
            <a:ext cx="4724074" cy="8711127"/>
          </a:xfrm>
        </p:spPr>
        <p:txBody>
          <a:bodyPr/>
          <a:lstStyle>
            <a:lvl1pPr>
              <a:defRPr sz="3786"/>
            </a:lvl1pPr>
            <a:lvl2pPr>
              <a:defRPr sz="3118"/>
            </a:lvl2pPr>
            <a:lvl3pPr>
              <a:defRPr sz="2784"/>
            </a:lvl3pPr>
            <a:lvl4pPr>
              <a:defRPr sz="2450"/>
            </a:lvl4pPr>
            <a:lvl5pPr>
              <a:defRPr sz="2450"/>
            </a:lvl5pPr>
            <a:lvl6pPr>
              <a:defRPr sz="2450"/>
            </a:lvl6pPr>
            <a:lvl7pPr>
              <a:defRPr sz="2450"/>
            </a:lvl7pPr>
            <a:lvl8pPr>
              <a:defRPr sz="2450"/>
            </a:lvl8pPr>
            <a:lvl9pPr>
              <a:defRPr sz="245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5431293" y="3384355"/>
            <a:ext cx="4725930" cy="1410438"/>
          </a:xfrm>
        </p:spPr>
        <p:txBody>
          <a:bodyPr anchor="b"/>
          <a:lstStyle>
            <a:lvl1pPr marL="0" indent="0">
              <a:buNone/>
              <a:defRPr sz="3786" b="1"/>
            </a:lvl1pPr>
            <a:lvl2pPr marL="712793" indent="0">
              <a:buNone/>
              <a:defRPr sz="3118" b="1"/>
            </a:lvl2pPr>
            <a:lvl3pPr marL="1425586" indent="0">
              <a:buNone/>
              <a:defRPr sz="2784" b="1"/>
            </a:lvl3pPr>
            <a:lvl4pPr marL="2138379" indent="0">
              <a:buNone/>
              <a:defRPr sz="2450" b="1"/>
            </a:lvl4pPr>
            <a:lvl5pPr marL="2851172" indent="0">
              <a:buNone/>
              <a:defRPr sz="2450" b="1"/>
            </a:lvl5pPr>
            <a:lvl6pPr marL="3563965" indent="0">
              <a:buNone/>
              <a:defRPr sz="2450" b="1"/>
            </a:lvl6pPr>
            <a:lvl7pPr marL="4276759" indent="0">
              <a:buNone/>
              <a:defRPr sz="2450" b="1"/>
            </a:lvl7pPr>
            <a:lvl8pPr marL="4989552" indent="0">
              <a:buNone/>
              <a:defRPr sz="2450" b="1"/>
            </a:lvl8pPr>
            <a:lvl9pPr marL="5702345" indent="0">
              <a:buNone/>
              <a:defRPr sz="2450" b="1"/>
            </a:lvl9pPr>
          </a:lstStyle>
          <a:p>
            <a:pPr lvl="0"/>
            <a:r>
              <a:rPr lang="fr-FR"/>
              <a:t>Cliquez pour modifier les styles du texte du masque</a:t>
            </a:r>
          </a:p>
        </p:txBody>
      </p:sp>
      <p:sp>
        <p:nvSpPr>
          <p:cNvPr id="6" name="Espace réservé du contenu 5"/>
          <p:cNvSpPr>
            <a:spLocks noGrp="1"/>
          </p:cNvSpPr>
          <p:nvPr>
            <p:ph sz="quarter" idx="4"/>
          </p:nvPr>
        </p:nvSpPr>
        <p:spPr>
          <a:xfrm>
            <a:off x="5431293" y="4794793"/>
            <a:ext cx="4725930" cy="8711127"/>
          </a:xfrm>
        </p:spPr>
        <p:txBody>
          <a:bodyPr/>
          <a:lstStyle>
            <a:lvl1pPr>
              <a:defRPr sz="3786"/>
            </a:lvl1pPr>
            <a:lvl2pPr>
              <a:defRPr sz="3118"/>
            </a:lvl2pPr>
            <a:lvl3pPr>
              <a:defRPr sz="2784"/>
            </a:lvl3pPr>
            <a:lvl4pPr>
              <a:defRPr sz="2450"/>
            </a:lvl4pPr>
            <a:lvl5pPr>
              <a:defRPr sz="2450"/>
            </a:lvl5pPr>
            <a:lvl6pPr>
              <a:defRPr sz="2450"/>
            </a:lvl6pPr>
            <a:lvl7pPr>
              <a:defRPr sz="2450"/>
            </a:lvl7pPr>
            <a:lvl8pPr>
              <a:defRPr sz="2450"/>
            </a:lvl8pPr>
            <a:lvl9pPr>
              <a:defRPr sz="245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96564ED3-F1D1-944E-A71A-C7976CB2ADF2}" type="datetimeFigureOut">
              <a:rPr lang="fr-FR" smtClean="0"/>
              <a:t>12/09/2018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2581313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96564ED3-F1D1-944E-A71A-C7976CB2ADF2}" type="datetimeFigureOut">
              <a:rPr lang="fr-FR" smtClean="0"/>
              <a:t>12/09/2018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2788072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6564ED3-F1D1-944E-A71A-C7976CB2ADF2}" type="datetimeFigureOut">
              <a:rPr lang="fr-FR" smtClean="0"/>
              <a:t>12/09/2018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3403160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4594" y="601974"/>
            <a:ext cx="3517533" cy="2561890"/>
          </a:xfrm>
        </p:spPr>
        <p:txBody>
          <a:bodyPr anchor="b"/>
          <a:lstStyle>
            <a:lvl1pPr algn="l">
              <a:defRPr sz="3118" b="1"/>
            </a:lvl1pPr>
          </a:lstStyle>
          <a:p>
            <a:r>
              <a:rPr lang="fr-FR"/>
              <a:t>Cliquez et modifiez le titre</a:t>
            </a:r>
          </a:p>
        </p:txBody>
      </p:sp>
      <p:sp>
        <p:nvSpPr>
          <p:cNvPr id="3" name="Espace réservé du contenu 2"/>
          <p:cNvSpPr>
            <a:spLocks noGrp="1"/>
          </p:cNvSpPr>
          <p:nvPr>
            <p:ph idx="1"/>
          </p:nvPr>
        </p:nvSpPr>
        <p:spPr>
          <a:xfrm>
            <a:off x="4180201" y="601978"/>
            <a:ext cx="5977021" cy="12903946"/>
          </a:xfrm>
        </p:spPr>
        <p:txBody>
          <a:bodyPr/>
          <a:lstStyle>
            <a:lvl1pPr>
              <a:defRPr sz="5011"/>
            </a:lvl1pPr>
            <a:lvl2pPr>
              <a:defRPr sz="4343"/>
            </a:lvl2pPr>
            <a:lvl3pPr>
              <a:defRPr sz="3786"/>
            </a:lvl3pPr>
            <a:lvl4pPr>
              <a:defRPr sz="3118"/>
            </a:lvl4pPr>
            <a:lvl5pPr>
              <a:defRPr sz="3118"/>
            </a:lvl5pPr>
            <a:lvl6pPr>
              <a:defRPr sz="3118"/>
            </a:lvl6pPr>
            <a:lvl7pPr>
              <a:defRPr sz="3118"/>
            </a:lvl7pPr>
            <a:lvl8pPr>
              <a:defRPr sz="3118"/>
            </a:lvl8pPr>
            <a:lvl9pPr>
              <a:defRPr sz="3118"/>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534594" y="3163868"/>
            <a:ext cx="3517533" cy="10342057"/>
          </a:xfrm>
        </p:spPr>
        <p:txBody>
          <a:bodyPr/>
          <a:lstStyle>
            <a:lvl1pPr marL="0" indent="0">
              <a:buNone/>
              <a:defRPr sz="2227"/>
            </a:lvl1pPr>
            <a:lvl2pPr marL="712793" indent="0">
              <a:buNone/>
              <a:defRPr sz="1893"/>
            </a:lvl2pPr>
            <a:lvl3pPr marL="1425586" indent="0">
              <a:buNone/>
              <a:defRPr sz="1559"/>
            </a:lvl3pPr>
            <a:lvl4pPr marL="2138379" indent="0">
              <a:buNone/>
              <a:defRPr sz="1448"/>
            </a:lvl4pPr>
            <a:lvl5pPr marL="2851172" indent="0">
              <a:buNone/>
              <a:defRPr sz="1448"/>
            </a:lvl5pPr>
            <a:lvl6pPr marL="3563965" indent="0">
              <a:buNone/>
              <a:defRPr sz="1448"/>
            </a:lvl6pPr>
            <a:lvl7pPr marL="4276759" indent="0">
              <a:buNone/>
              <a:defRPr sz="1448"/>
            </a:lvl7pPr>
            <a:lvl8pPr marL="4989552" indent="0">
              <a:buNone/>
              <a:defRPr sz="1448"/>
            </a:lvl8pPr>
            <a:lvl9pPr marL="5702345" indent="0">
              <a:buNone/>
              <a:defRPr sz="1448"/>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96564ED3-F1D1-944E-A71A-C7976CB2ADF2}" type="datetimeFigureOut">
              <a:rPr lang="fr-FR" smtClean="0"/>
              <a:t>12/09/2018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625073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95670" y="10583548"/>
            <a:ext cx="6415088" cy="1249447"/>
          </a:xfrm>
        </p:spPr>
        <p:txBody>
          <a:bodyPr anchor="b"/>
          <a:lstStyle>
            <a:lvl1pPr algn="l">
              <a:defRPr sz="3118" b="1"/>
            </a:lvl1pPr>
          </a:lstStyle>
          <a:p>
            <a:r>
              <a:rPr lang="fr-FR"/>
              <a:t>Cliquez et modifiez le titre</a:t>
            </a:r>
          </a:p>
        </p:txBody>
      </p:sp>
      <p:sp>
        <p:nvSpPr>
          <p:cNvPr id="3" name="Espace réservé pour une image  2"/>
          <p:cNvSpPr>
            <a:spLocks noGrp="1"/>
          </p:cNvSpPr>
          <p:nvPr>
            <p:ph type="pic" idx="1"/>
          </p:nvPr>
        </p:nvSpPr>
        <p:spPr>
          <a:xfrm>
            <a:off x="2095670" y="1350942"/>
            <a:ext cx="6415088" cy="9071610"/>
          </a:xfrm>
        </p:spPr>
        <p:txBody>
          <a:bodyPr/>
          <a:lstStyle>
            <a:lvl1pPr marL="0" indent="0">
              <a:buNone/>
              <a:defRPr sz="5011"/>
            </a:lvl1pPr>
            <a:lvl2pPr marL="712793" indent="0">
              <a:buNone/>
              <a:defRPr sz="4343"/>
            </a:lvl2pPr>
            <a:lvl3pPr marL="1425586" indent="0">
              <a:buNone/>
              <a:defRPr sz="3786"/>
            </a:lvl3pPr>
            <a:lvl4pPr marL="2138379" indent="0">
              <a:buNone/>
              <a:defRPr sz="3118"/>
            </a:lvl4pPr>
            <a:lvl5pPr marL="2851172" indent="0">
              <a:buNone/>
              <a:defRPr sz="3118"/>
            </a:lvl5pPr>
            <a:lvl6pPr marL="3563965" indent="0">
              <a:buNone/>
              <a:defRPr sz="3118"/>
            </a:lvl6pPr>
            <a:lvl7pPr marL="4276759" indent="0">
              <a:buNone/>
              <a:defRPr sz="3118"/>
            </a:lvl7pPr>
            <a:lvl8pPr marL="4989552" indent="0">
              <a:buNone/>
              <a:defRPr sz="3118"/>
            </a:lvl8pPr>
            <a:lvl9pPr marL="5702345" indent="0">
              <a:buNone/>
              <a:defRPr sz="3118"/>
            </a:lvl9pPr>
          </a:lstStyle>
          <a:p>
            <a:endParaRPr lang="fr-FR"/>
          </a:p>
        </p:txBody>
      </p:sp>
      <p:sp>
        <p:nvSpPr>
          <p:cNvPr id="4" name="Espace réservé du texte 3"/>
          <p:cNvSpPr>
            <a:spLocks noGrp="1"/>
          </p:cNvSpPr>
          <p:nvPr>
            <p:ph type="body" sz="half" idx="2"/>
          </p:nvPr>
        </p:nvSpPr>
        <p:spPr>
          <a:xfrm>
            <a:off x="2095670" y="11832995"/>
            <a:ext cx="6415088" cy="1774423"/>
          </a:xfrm>
        </p:spPr>
        <p:txBody>
          <a:bodyPr/>
          <a:lstStyle>
            <a:lvl1pPr marL="0" indent="0">
              <a:buNone/>
              <a:defRPr sz="2227"/>
            </a:lvl1pPr>
            <a:lvl2pPr marL="712793" indent="0">
              <a:buNone/>
              <a:defRPr sz="1893"/>
            </a:lvl2pPr>
            <a:lvl3pPr marL="1425586" indent="0">
              <a:buNone/>
              <a:defRPr sz="1559"/>
            </a:lvl3pPr>
            <a:lvl4pPr marL="2138379" indent="0">
              <a:buNone/>
              <a:defRPr sz="1448"/>
            </a:lvl4pPr>
            <a:lvl5pPr marL="2851172" indent="0">
              <a:buNone/>
              <a:defRPr sz="1448"/>
            </a:lvl5pPr>
            <a:lvl6pPr marL="3563965" indent="0">
              <a:buNone/>
              <a:defRPr sz="1448"/>
            </a:lvl6pPr>
            <a:lvl7pPr marL="4276759" indent="0">
              <a:buNone/>
              <a:defRPr sz="1448"/>
            </a:lvl7pPr>
            <a:lvl8pPr marL="4989552" indent="0">
              <a:buNone/>
              <a:defRPr sz="1448"/>
            </a:lvl8pPr>
            <a:lvl9pPr marL="5702345" indent="0">
              <a:buNone/>
              <a:defRPr sz="1448"/>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96564ED3-F1D1-944E-A71A-C7976CB2ADF2}" type="datetimeFigureOut">
              <a:rPr lang="fr-FR" smtClean="0"/>
              <a:t>12/09/2018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2365079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34591" y="605475"/>
            <a:ext cx="9622632" cy="2519892"/>
          </a:xfrm>
          <a:prstGeom prst="rect">
            <a:avLst/>
          </a:prstGeom>
        </p:spPr>
        <p:txBody>
          <a:bodyPr vert="horz" lIns="128016" tIns="64008" rIns="128016" bIns="64008" rtlCol="0" anchor="ctr">
            <a:normAutofit/>
          </a:bodyPr>
          <a:lstStyle/>
          <a:p>
            <a:r>
              <a:rPr lang="fr-FR"/>
              <a:t>Cliquez et modifiez le titre</a:t>
            </a:r>
          </a:p>
        </p:txBody>
      </p:sp>
      <p:sp>
        <p:nvSpPr>
          <p:cNvPr id="3" name="Espace réservé du texte 2"/>
          <p:cNvSpPr>
            <a:spLocks noGrp="1"/>
          </p:cNvSpPr>
          <p:nvPr>
            <p:ph type="body" idx="1"/>
          </p:nvPr>
        </p:nvSpPr>
        <p:spPr>
          <a:xfrm>
            <a:off x="534591" y="3527849"/>
            <a:ext cx="9622632" cy="9978072"/>
          </a:xfrm>
          <a:prstGeom prst="rect">
            <a:avLst/>
          </a:prstGeom>
        </p:spPr>
        <p:txBody>
          <a:bodyPr vert="horz" lIns="128016" tIns="64008" rIns="128016" bIns="64008"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534591" y="14013398"/>
            <a:ext cx="2494756" cy="804966"/>
          </a:xfrm>
          <a:prstGeom prst="rect">
            <a:avLst/>
          </a:prstGeom>
        </p:spPr>
        <p:txBody>
          <a:bodyPr vert="horz" lIns="128016" tIns="64008" rIns="128016" bIns="64008" rtlCol="0" anchor="ctr"/>
          <a:lstStyle>
            <a:lvl1pPr algn="l">
              <a:defRPr sz="1893">
                <a:solidFill>
                  <a:schemeClr val="tx1">
                    <a:tint val="75000"/>
                  </a:schemeClr>
                </a:solidFill>
              </a:defRPr>
            </a:lvl1pPr>
          </a:lstStyle>
          <a:p>
            <a:fld id="{96564ED3-F1D1-944E-A71A-C7976CB2ADF2}" type="datetimeFigureOut">
              <a:rPr lang="fr-FR" smtClean="0"/>
              <a:t>12/09/2018</a:t>
            </a:fld>
            <a:endParaRPr lang="fr-FR"/>
          </a:p>
        </p:txBody>
      </p:sp>
      <p:sp>
        <p:nvSpPr>
          <p:cNvPr id="5" name="Espace réservé du pied de page 4"/>
          <p:cNvSpPr>
            <a:spLocks noGrp="1"/>
          </p:cNvSpPr>
          <p:nvPr>
            <p:ph type="ftr" sz="quarter" idx="3"/>
          </p:nvPr>
        </p:nvSpPr>
        <p:spPr>
          <a:xfrm>
            <a:off x="3653036" y="14013398"/>
            <a:ext cx="3385741" cy="804966"/>
          </a:xfrm>
          <a:prstGeom prst="rect">
            <a:avLst/>
          </a:prstGeom>
        </p:spPr>
        <p:txBody>
          <a:bodyPr vert="horz" lIns="128016" tIns="64008" rIns="128016" bIns="64008" rtlCol="0" anchor="ctr"/>
          <a:lstStyle>
            <a:lvl1pPr algn="ctr">
              <a:defRPr sz="1893">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7662466" y="14013398"/>
            <a:ext cx="2494756" cy="804966"/>
          </a:xfrm>
          <a:prstGeom prst="rect">
            <a:avLst/>
          </a:prstGeom>
        </p:spPr>
        <p:txBody>
          <a:bodyPr vert="horz" lIns="128016" tIns="64008" rIns="128016" bIns="64008" rtlCol="0" anchor="ctr"/>
          <a:lstStyle>
            <a:lvl1pPr algn="r">
              <a:defRPr sz="1893">
                <a:solidFill>
                  <a:schemeClr val="tx1">
                    <a:tint val="75000"/>
                  </a:schemeClr>
                </a:solidFill>
              </a:defRPr>
            </a:lvl1pPr>
          </a:lstStyle>
          <a:p>
            <a:fld id="{77836FBD-D4B6-E14D-8A51-FD751997607B}" type="slidenum">
              <a:rPr lang="fr-FR" smtClean="0"/>
              <a:t>‹N°›</a:t>
            </a:fld>
            <a:endParaRPr lang="fr-FR"/>
          </a:p>
        </p:txBody>
      </p:sp>
    </p:spTree>
    <p:extLst>
      <p:ext uri="{BB962C8B-B14F-4D97-AF65-F5344CB8AC3E}">
        <p14:creationId xmlns:p14="http://schemas.microsoft.com/office/powerpoint/2010/main" val="1245459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12793" rtl="0" eaLnBrk="1" latinLnBrk="0" hangingPunct="1">
        <a:spcBef>
          <a:spcPct val="0"/>
        </a:spcBef>
        <a:buNone/>
        <a:defRPr sz="6904" kern="1200">
          <a:solidFill>
            <a:schemeClr val="tx1"/>
          </a:solidFill>
          <a:latin typeface="+mj-lt"/>
          <a:ea typeface="+mj-ea"/>
          <a:cs typeface="+mj-cs"/>
        </a:defRPr>
      </a:lvl1pPr>
    </p:titleStyle>
    <p:bodyStyle>
      <a:lvl1pPr marL="534595" indent="-534595" algn="l" defTabSz="712793" rtl="0" eaLnBrk="1" latinLnBrk="0" hangingPunct="1">
        <a:spcBef>
          <a:spcPct val="20000"/>
        </a:spcBef>
        <a:buFont typeface="Arial"/>
        <a:buChar char="•"/>
        <a:defRPr sz="5011" kern="1200">
          <a:solidFill>
            <a:schemeClr val="tx1"/>
          </a:solidFill>
          <a:latin typeface="+mn-lt"/>
          <a:ea typeface="+mn-ea"/>
          <a:cs typeface="+mn-cs"/>
        </a:defRPr>
      </a:lvl1pPr>
      <a:lvl2pPr marL="1158289" indent="-445496" algn="l" defTabSz="712793" rtl="0" eaLnBrk="1" latinLnBrk="0" hangingPunct="1">
        <a:spcBef>
          <a:spcPct val="20000"/>
        </a:spcBef>
        <a:buFont typeface="Arial"/>
        <a:buChar char="–"/>
        <a:defRPr sz="4343" kern="1200">
          <a:solidFill>
            <a:schemeClr val="tx1"/>
          </a:solidFill>
          <a:latin typeface="+mn-lt"/>
          <a:ea typeface="+mn-ea"/>
          <a:cs typeface="+mn-cs"/>
        </a:defRPr>
      </a:lvl2pPr>
      <a:lvl3pPr marL="1781983" indent="-356397" algn="l" defTabSz="712793" rtl="0" eaLnBrk="1" latinLnBrk="0" hangingPunct="1">
        <a:spcBef>
          <a:spcPct val="20000"/>
        </a:spcBef>
        <a:buFont typeface="Arial"/>
        <a:buChar char="•"/>
        <a:defRPr sz="3786" kern="1200">
          <a:solidFill>
            <a:schemeClr val="tx1"/>
          </a:solidFill>
          <a:latin typeface="+mn-lt"/>
          <a:ea typeface="+mn-ea"/>
          <a:cs typeface="+mn-cs"/>
        </a:defRPr>
      </a:lvl3pPr>
      <a:lvl4pPr marL="2494776" indent="-356397" algn="l" defTabSz="712793" rtl="0" eaLnBrk="1" latinLnBrk="0" hangingPunct="1">
        <a:spcBef>
          <a:spcPct val="20000"/>
        </a:spcBef>
        <a:buFont typeface="Arial"/>
        <a:buChar char="–"/>
        <a:defRPr sz="3118" kern="1200">
          <a:solidFill>
            <a:schemeClr val="tx1"/>
          </a:solidFill>
          <a:latin typeface="+mn-lt"/>
          <a:ea typeface="+mn-ea"/>
          <a:cs typeface="+mn-cs"/>
        </a:defRPr>
      </a:lvl4pPr>
      <a:lvl5pPr marL="3207569" indent="-356397" algn="l" defTabSz="712793" rtl="0" eaLnBrk="1" latinLnBrk="0" hangingPunct="1">
        <a:spcBef>
          <a:spcPct val="20000"/>
        </a:spcBef>
        <a:buFont typeface="Arial"/>
        <a:buChar char="»"/>
        <a:defRPr sz="3118" kern="1200">
          <a:solidFill>
            <a:schemeClr val="tx1"/>
          </a:solidFill>
          <a:latin typeface="+mn-lt"/>
          <a:ea typeface="+mn-ea"/>
          <a:cs typeface="+mn-cs"/>
        </a:defRPr>
      </a:lvl5pPr>
      <a:lvl6pPr marL="3920362" indent="-356397" algn="l" defTabSz="712793" rtl="0" eaLnBrk="1" latinLnBrk="0" hangingPunct="1">
        <a:spcBef>
          <a:spcPct val="20000"/>
        </a:spcBef>
        <a:buFont typeface="Arial"/>
        <a:buChar char="•"/>
        <a:defRPr sz="3118" kern="1200">
          <a:solidFill>
            <a:schemeClr val="tx1"/>
          </a:solidFill>
          <a:latin typeface="+mn-lt"/>
          <a:ea typeface="+mn-ea"/>
          <a:cs typeface="+mn-cs"/>
        </a:defRPr>
      </a:lvl6pPr>
      <a:lvl7pPr marL="4633155" indent="-356397" algn="l" defTabSz="712793" rtl="0" eaLnBrk="1" latinLnBrk="0" hangingPunct="1">
        <a:spcBef>
          <a:spcPct val="20000"/>
        </a:spcBef>
        <a:buFont typeface="Arial"/>
        <a:buChar char="•"/>
        <a:defRPr sz="3118" kern="1200">
          <a:solidFill>
            <a:schemeClr val="tx1"/>
          </a:solidFill>
          <a:latin typeface="+mn-lt"/>
          <a:ea typeface="+mn-ea"/>
          <a:cs typeface="+mn-cs"/>
        </a:defRPr>
      </a:lvl7pPr>
      <a:lvl8pPr marL="5345948" indent="-356397" algn="l" defTabSz="712793" rtl="0" eaLnBrk="1" latinLnBrk="0" hangingPunct="1">
        <a:spcBef>
          <a:spcPct val="20000"/>
        </a:spcBef>
        <a:buFont typeface="Arial"/>
        <a:buChar char="•"/>
        <a:defRPr sz="3118" kern="1200">
          <a:solidFill>
            <a:schemeClr val="tx1"/>
          </a:solidFill>
          <a:latin typeface="+mn-lt"/>
          <a:ea typeface="+mn-ea"/>
          <a:cs typeface="+mn-cs"/>
        </a:defRPr>
      </a:lvl8pPr>
      <a:lvl9pPr marL="6058741" indent="-356397" algn="l" defTabSz="712793" rtl="0" eaLnBrk="1" latinLnBrk="0" hangingPunct="1">
        <a:spcBef>
          <a:spcPct val="20000"/>
        </a:spcBef>
        <a:buFont typeface="Arial"/>
        <a:buChar char="•"/>
        <a:defRPr sz="3118" kern="1200">
          <a:solidFill>
            <a:schemeClr val="tx1"/>
          </a:solidFill>
          <a:latin typeface="+mn-lt"/>
          <a:ea typeface="+mn-ea"/>
          <a:cs typeface="+mn-cs"/>
        </a:defRPr>
      </a:lvl9pPr>
    </p:bodyStyle>
    <p:otherStyle>
      <a:defPPr>
        <a:defRPr lang="fr-FR"/>
      </a:defPPr>
      <a:lvl1pPr marL="0" algn="l" defTabSz="712793" rtl="0" eaLnBrk="1" latinLnBrk="0" hangingPunct="1">
        <a:defRPr sz="2784" kern="1200">
          <a:solidFill>
            <a:schemeClr val="tx1"/>
          </a:solidFill>
          <a:latin typeface="+mn-lt"/>
          <a:ea typeface="+mn-ea"/>
          <a:cs typeface="+mn-cs"/>
        </a:defRPr>
      </a:lvl1pPr>
      <a:lvl2pPr marL="712793" algn="l" defTabSz="712793" rtl="0" eaLnBrk="1" latinLnBrk="0" hangingPunct="1">
        <a:defRPr sz="2784" kern="1200">
          <a:solidFill>
            <a:schemeClr val="tx1"/>
          </a:solidFill>
          <a:latin typeface="+mn-lt"/>
          <a:ea typeface="+mn-ea"/>
          <a:cs typeface="+mn-cs"/>
        </a:defRPr>
      </a:lvl2pPr>
      <a:lvl3pPr marL="1425586" algn="l" defTabSz="712793" rtl="0" eaLnBrk="1" latinLnBrk="0" hangingPunct="1">
        <a:defRPr sz="2784" kern="1200">
          <a:solidFill>
            <a:schemeClr val="tx1"/>
          </a:solidFill>
          <a:latin typeface="+mn-lt"/>
          <a:ea typeface="+mn-ea"/>
          <a:cs typeface="+mn-cs"/>
        </a:defRPr>
      </a:lvl3pPr>
      <a:lvl4pPr marL="2138379" algn="l" defTabSz="712793" rtl="0" eaLnBrk="1" latinLnBrk="0" hangingPunct="1">
        <a:defRPr sz="2784" kern="1200">
          <a:solidFill>
            <a:schemeClr val="tx1"/>
          </a:solidFill>
          <a:latin typeface="+mn-lt"/>
          <a:ea typeface="+mn-ea"/>
          <a:cs typeface="+mn-cs"/>
        </a:defRPr>
      </a:lvl4pPr>
      <a:lvl5pPr marL="2851172" algn="l" defTabSz="712793" rtl="0" eaLnBrk="1" latinLnBrk="0" hangingPunct="1">
        <a:defRPr sz="2784" kern="1200">
          <a:solidFill>
            <a:schemeClr val="tx1"/>
          </a:solidFill>
          <a:latin typeface="+mn-lt"/>
          <a:ea typeface="+mn-ea"/>
          <a:cs typeface="+mn-cs"/>
        </a:defRPr>
      </a:lvl5pPr>
      <a:lvl6pPr marL="3563965" algn="l" defTabSz="712793" rtl="0" eaLnBrk="1" latinLnBrk="0" hangingPunct="1">
        <a:defRPr sz="2784" kern="1200">
          <a:solidFill>
            <a:schemeClr val="tx1"/>
          </a:solidFill>
          <a:latin typeface="+mn-lt"/>
          <a:ea typeface="+mn-ea"/>
          <a:cs typeface="+mn-cs"/>
        </a:defRPr>
      </a:lvl6pPr>
      <a:lvl7pPr marL="4276759" algn="l" defTabSz="712793" rtl="0" eaLnBrk="1" latinLnBrk="0" hangingPunct="1">
        <a:defRPr sz="2784" kern="1200">
          <a:solidFill>
            <a:schemeClr val="tx1"/>
          </a:solidFill>
          <a:latin typeface="+mn-lt"/>
          <a:ea typeface="+mn-ea"/>
          <a:cs typeface="+mn-cs"/>
        </a:defRPr>
      </a:lvl7pPr>
      <a:lvl8pPr marL="4989552" algn="l" defTabSz="712793" rtl="0" eaLnBrk="1" latinLnBrk="0" hangingPunct="1">
        <a:defRPr sz="2784" kern="1200">
          <a:solidFill>
            <a:schemeClr val="tx1"/>
          </a:solidFill>
          <a:latin typeface="+mn-lt"/>
          <a:ea typeface="+mn-ea"/>
          <a:cs typeface="+mn-cs"/>
        </a:defRPr>
      </a:lvl8pPr>
      <a:lvl9pPr marL="5702345" algn="l" defTabSz="712793" rtl="0" eaLnBrk="1" latinLnBrk="0" hangingPunct="1">
        <a:defRPr sz="27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image" Target="../media/image1.jpg"/><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farm2.staticflickr.com/1680/24672801476_46062accc5_o.jpg" TargetMode="External"/><Relationship Id="rId11" Type="http://schemas.openxmlformats.org/officeDocument/2006/relationships/image" Target="../media/image8.jpeg"/><Relationship Id="rId5" Type="http://schemas.openxmlformats.org/officeDocument/2006/relationships/image" Target="../media/image3.emf"/><Relationship Id="rId10" Type="http://schemas.openxmlformats.org/officeDocument/2006/relationships/image" Target="../media/image7.gif"/><Relationship Id="rId4" Type="http://schemas.openxmlformats.org/officeDocument/2006/relationships/image" Target="../media/image2.png"/><Relationship Id="rId9"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rganigramme : Entrée manuelle 11"/>
          <p:cNvSpPr/>
          <p:nvPr/>
        </p:nvSpPr>
        <p:spPr>
          <a:xfrm flipV="1">
            <a:off x="-28286" y="-56510"/>
            <a:ext cx="10748383" cy="7283572"/>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17"/>
              <a:gd name="connsiteY0" fmla="*/ 3317 h 10000"/>
              <a:gd name="connsiteX1" fmla="*/ 10017 w 10017"/>
              <a:gd name="connsiteY1" fmla="*/ 0 h 10000"/>
              <a:gd name="connsiteX2" fmla="*/ 10017 w 10017"/>
              <a:gd name="connsiteY2" fmla="*/ 10000 h 10000"/>
              <a:gd name="connsiteX3" fmla="*/ 17 w 10017"/>
              <a:gd name="connsiteY3" fmla="*/ 10000 h 10000"/>
              <a:gd name="connsiteX4" fmla="*/ 0 w 10017"/>
              <a:gd name="connsiteY4" fmla="*/ 3317 h 10000"/>
              <a:gd name="connsiteX0" fmla="*/ 117 w 10001"/>
              <a:gd name="connsiteY0" fmla="*/ 3938 h 10000"/>
              <a:gd name="connsiteX1" fmla="*/ 10001 w 10001"/>
              <a:gd name="connsiteY1" fmla="*/ 0 h 10000"/>
              <a:gd name="connsiteX2" fmla="*/ 10001 w 10001"/>
              <a:gd name="connsiteY2" fmla="*/ 10000 h 10000"/>
              <a:gd name="connsiteX3" fmla="*/ 1 w 10001"/>
              <a:gd name="connsiteY3" fmla="*/ 10000 h 10000"/>
              <a:gd name="connsiteX4" fmla="*/ 117 w 10001"/>
              <a:gd name="connsiteY4" fmla="*/ 3938 h 10000"/>
              <a:gd name="connsiteX0" fmla="*/ 34 w 10001"/>
              <a:gd name="connsiteY0" fmla="*/ 3988 h 10000"/>
              <a:gd name="connsiteX1" fmla="*/ 10001 w 10001"/>
              <a:gd name="connsiteY1" fmla="*/ 0 h 10000"/>
              <a:gd name="connsiteX2" fmla="*/ 10001 w 10001"/>
              <a:gd name="connsiteY2" fmla="*/ 10000 h 10000"/>
              <a:gd name="connsiteX3" fmla="*/ 1 w 10001"/>
              <a:gd name="connsiteY3" fmla="*/ 10000 h 10000"/>
              <a:gd name="connsiteX4" fmla="*/ 34 w 10001"/>
              <a:gd name="connsiteY4" fmla="*/ 3988 h 10000"/>
              <a:gd name="connsiteX0" fmla="*/ 17 w 10001"/>
              <a:gd name="connsiteY0" fmla="*/ 3988 h 10000"/>
              <a:gd name="connsiteX1" fmla="*/ 10001 w 10001"/>
              <a:gd name="connsiteY1" fmla="*/ 0 h 10000"/>
              <a:gd name="connsiteX2" fmla="*/ 10001 w 10001"/>
              <a:gd name="connsiteY2" fmla="*/ 10000 h 10000"/>
              <a:gd name="connsiteX3" fmla="*/ 1 w 10001"/>
              <a:gd name="connsiteY3" fmla="*/ 10000 h 10000"/>
              <a:gd name="connsiteX4" fmla="*/ 17 w 10001"/>
              <a:gd name="connsiteY4" fmla="*/ 3988 h 10000"/>
              <a:gd name="connsiteX0" fmla="*/ 0 w 10034"/>
              <a:gd name="connsiteY0" fmla="*/ 4013 h 10000"/>
              <a:gd name="connsiteX1" fmla="*/ 10034 w 10034"/>
              <a:gd name="connsiteY1" fmla="*/ 0 h 10000"/>
              <a:gd name="connsiteX2" fmla="*/ 10034 w 10034"/>
              <a:gd name="connsiteY2" fmla="*/ 10000 h 10000"/>
              <a:gd name="connsiteX3" fmla="*/ 34 w 10034"/>
              <a:gd name="connsiteY3" fmla="*/ 10000 h 10000"/>
              <a:gd name="connsiteX4" fmla="*/ 0 w 10034"/>
              <a:gd name="connsiteY4" fmla="*/ 4013 h 10000"/>
              <a:gd name="connsiteX0" fmla="*/ 0 w 10034"/>
              <a:gd name="connsiteY0" fmla="*/ 4013 h 10099"/>
              <a:gd name="connsiteX1" fmla="*/ 10034 w 10034"/>
              <a:gd name="connsiteY1" fmla="*/ 0 h 10099"/>
              <a:gd name="connsiteX2" fmla="*/ 10034 w 10034"/>
              <a:gd name="connsiteY2" fmla="*/ 10000 h 10099"/>
              <a:gd name="connsiteX3" fmla="*/ 17 w 10034"/>
              <a:gd name="connsiteY3" fmla="*/ 10099 h 10099"/>
              <a:gd name="connsiteX4" fmla="*/ 0 w 10034"/>
              <a:gd name="connsiteY4" fmla="*/ 4013 h 10099"/>
              <a:gd name="connsiteX0" fmla="*/ 0 w 10034"/>
              <a:gd name="connsiteY0" fmla="*/ 4013 h 10099"/>
              <a:gd name="connsiteX1" fmla="*/ 10034 w 10034"/>
              <a:gd name="connsiteY1" fmla="*/ 0 h 10099"/>
              <a:gd name="connsiteX2" fmla="*/ 10034 w 10034"/>
              <a:gd name="connsiteY2" fmla="*/ 10052 h 10099"/>
              <a:gd name="connsiteX3" fmla="*/ 17 w 10034"/>
              <a:gd name="connsiteY3" fmla="*/ 10099 h 10099"/>
              <a:gd name="connsiteX4" fmla="*/ 0 w 10034"/>
              <a:gd name="connsiteY4" fmla="*/ 4013 h 1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34" h="10099">
                <a:moveTo>
                  <a:pt x="0" y="4013"/>
                </a:moveTo>
                <a:lnTo>
                  <a:pt x="10034" y="0"/>
                </a:lnTo>
                <a:lnTo>
                  <a:pt x="10034" y="10052"/>
                </a:lnTo>
                <a:lnTo>
                  <a:pt x="17" y="10099"/>
                </a:lnTo>
                <a:cubicBezTo>
                  <a:pt x="11" y="7871"/>
                  <a:pt x="6" y="6241"/>
                  <a:pt x="0" y="4013"/>
                </a:cubicBezTo>
                <a:close/>
              </a:path>
            </a:pathLst>
          </a:cu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3207" dirty="0"/>
          </a:p>
        </p:txBody>
      </p:sp>
      <p:cxnSp>
        <p:nvCxnSpPr>
          <p:cNvPr id="10" name="Connecteur droit 9"/>
          <p:cNvCxnSpPr>
            <a:cxnSpLocks/>
          </p:cNvCxnSpPr>
          <p:nvPr/>
        </p:nvCxnSpPr>
        <p:spPr>
          <a:xfrm>
            <a:off x="7964905" y="1954813"/>
            <a:ext cx="2033177" cy="0"/>
          </a:xfrm>
          <a:prstGeom prst="line">
            <a:avLst/>
          </a:prstGeom>
          <a:ln w="19050"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 name="Connecteur droit 10"/>
          <p:cNvCxnSpPr>
            <a:cxnSpLocks/>
          </p:cNvCxnSpPr>
          <p:nvPr/>
        </p:nvCxnSpPr>
        <p:spPr>
          <a:xfrm>
            <a:off x="665938" y="1954813"/>
            <a:ext cx="1938366" cy="0"/>
          </a:xfrm>
          <a:prstGeom prst="line">
            <a:avLst/>
          </a:prstGeom>
          <a:ln w="19050" cmpd="sng">
            <a:solidFill>
              <a:srgbClr val="FFFFFF"/>
            </a:solidFill>
          </a:ln>
          <a:effectLst/>
        </p:spPr>
        <p:style>
          <a:lnRef idx="2">
            <a:schemeClr val="accent1"/>
          </a:lnRef>
          <a:fillRef idx="0">
            <a:schemeClr val="accent1"/>
          </a:fillRef>
          <a:effectRef idx="1">
            <a:schemeClr val="accent1"/>
          </a:effectRef>
          <a:fontRef idx="minor">
            <a:schemeClr val="tx1"/>
          </a:fontRef>
        </p:style>
      </p:cxnSp>
      <p:sp>
        <p:nvSpPr>
          <p:cNvPr id="27" name="Sous-titre 2"/>
          <p:cNvSpPr txBox="1">
            <a:spLocks/>
          </p:cNvSpPr>
          <p:nvPr/>
        </p:nvSpPr>
        <p:spPr>
          <a:xfrm>
            <a:off x="-808289" y="14416676"/>
            <a:ext cx="10720097" cy="292986"/>
          </a:xfrm>
          <a:prstGeom prst="rect">
            <a:avLst/>
          </a:prstGeom>
        </p:spPr>
        <p:txBody>
          <a:bodyPr vert="horz" lIns="142558" tIns="71279" rIns="142558" bIns="71279" rtlCol="0">
            <a:noAutofit/>
          </a:bodyPr>
          <a:lstStyle>
            <a:lvl1pPr marL="0" indent="0" algn="ctr" defTabSz="640080" rtl="0" eaLnBrk="1" latinLnBrk="0" hangingPunct="1">
              <a:spcBef>
                <a:spcPct val="20000"/>
              </a:spcBef>
              <a:buFont typeface="Arial"/>
              <a:buNone/>
              <a:defRPr sz="4500" kern="1200">
                <a:solidFill>
                  <a:schemeClr val="tx1">
                    <a:tint val="75000"/>
                  </a:schemeClr>
                </a:solidFill>
                <a:latin typeface="+mn-lt"/>
                <a:ea typeface="+mn-ea"/>
                <a:cs typeface="+mn-cs"/>
              </a:defRPr>
            </a:lvl1pPr>
            <a:lvl2pPr marL="640080" indent="0" algn="ctr" defTabSz="640080" rtl="0" eaLnBrk="1" latinLnBrk="0" hangingPunct="1">
              <a:spcBef>
                <a:spcPct val="20000"/>
              </a:spcBef>
              <a:buFont typeface="Arial"/>
              <a:buNone/>
              <a:defRPr sz="3900" kern="1200">
                <a:solidFill>
                  <a:schemeClr val="tx1">
                    <a:tint val="75000"/>
                  </a:schemeClr>
                </a:solidFill>
                <a:latin typeface="+mn-lt"/>
                <a:ea typeface="+mn-ea"/>
                <a:cs typeface="+mn-cs"/>
              </a:defRPr>
            </a:lvl2pPr>
            <a:lvl3pPr marL="1280160" indent="0" algn="ctr" defTabSz="640080" rtl="0" eaLnBrk="1" latinLnBrk="0" hangingPunct="1">
              <a:spcBef>
                <a:spcPct val="20000"/>
              </a:spcBef>
              <a:buFont typeface="Arial"/>
              <a:buNone/>
              <a:defRPr sz="3400" kern="1200">
                <a:solidFill>
                  <a:schemeClr val="tx1">
                    <a:tint val="75000"/>
                  </a:schemeClr>
                </a:solidFill>
                <a:latin typeface="+mn-lt"/>
                <a:ea typeface="+mn-ea"/>
                <a:cs typeface="+mn-cs"/>
              </a:defRPr>
            </a:lvl3pPr>
            <a:lvl4pPr marL="192024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4pPr>
            <a:lvl5pPr marL="256032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5pPr>
            <a:lvl6pPr marL="320040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6pPr>
            <a:lvl7pPr marL="384048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7pPr>
            <a:lvl8pPr marL="448056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8pPr>
            <a:lvl9pPr marL="512064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9pPr>
          </a:lstStyle>
          <a:p>
            <a:r>
              <a:rPr lang="fr-FR" sz="2673" b="1" baseline="30000" dirty="0" err="1">
                <a:solidFill>
                  <a:schemeClr val="accent6"/>
                </a:solidFill>
                <a:latin typeface="Century Gothic"/>
                <a:cs typeface="Century Gothic"/>
              </a:rPr>
              <a:t>Learn</a:t>
            </a:r>
            <a:r>
              <a:rPr lang="fr-FR" sz="2673" b="1" baseline="30000" dirty="0">
                <a:solidFill>
                  <a:schemeClr val="accent6"/>
                </a:solidFill>
                <a:latin typeface="Century Gothic"/>
                <a:cs typeface="Century Gothic"/>
              </a:rPr>
              <a:t> more about </a:t>
            </a:r>
            <a:r>
              <a:rPr lang="fr-FR" sz="2673" b="1" i="1" baseline="30000" dirty="0">
                <a:solidFill>
                  <a:schemeClr val="accent6"/>
                </a:solidFill>
                <a:latin typeface="Century Gothic"/>
                <a:cs typeface="Century Gothic"/>
              </a:rPr>
              <a:t>Andropogon virginicus</a:t>
            </a:r>
            <a:r>
              <a:rPr lang="fr-FR" sz="2673" b="1" baseline="30000" dirty="0">
                <a:solidFill>
                  <a:schemeClr val="accent6"/>
                </a:solidFill>
                <a:latin typeface="Century Gothic"/>
                <a:cs typeface="Century Gothic"/>
              </a:rPr>
              <a:t>: https://gd.eppo.int </a:t>
            </a:r>
          </a:p>
        </p:txBody>
      </p:sp>
      <p:sp>
        <p:nvSpPr>
          <p:cNvPr id="8" name="ZoneTexte 7"/>
          <p:cNvSpPr txBox="1"/>
          <p:nvPr/>
        </p:nvSpPr>
        <p:spPr>
          <a:xfrm>
            <a:off x="1475277" y="7217839"/>
            <a:ext cx="1382284" cy="366575"/>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wrap="square" lIns="120268" rtlCol="0">
            <a:spAutoFit/>
          </a:bodyPr>
          <a:lstStyle/>
          <a:p>
            <a:r>
              <a:rPr lang="fr-FR" sz="1782" b="1" dirty="0" err="1">
                <a:solidFill>
                  <a:srgbClr val="FFFFFF"/>
                </a:solidFill>
                <a:latin typeface="Century Gothic"/>
                <a:cs typeface="Century Gothic"/>
              </a:rPr>
              <a:t>What</a:t>
            </a:r>
            <a:r>
              <a:rPr lang="fr-FR" sz="1782" b="1" dirty="0">
                <a:solidFill>
                  <a:srgbClr val="FFFFFF"/>
                </a:solidFill>
                <a:latin typeface="Century Gothic"/>
                <a:cs typeface="Century Gothic"/>
              </a:rPr>
              <a:t> </a:t>
            </a:r>
            <a:r>
              <a:rPr lang="fr-FR" sz="1782" b="1" dirty="0" err="1">
                <a:solidFill>
                  <a:srgbClr val="FFFFFF"/>
                </a:solidFill>
                <a:latin typeface="Century Gothic"/>
                <a:cs typeface="Century Gothic"/>
              </a:rPr>
              <a:t>is</a:t>
            </a:r>
            <a:r>
              <a:rPr lang="fr-FR" sz="1782" b="1" dirty="0">
                <a:solidFill>
                  <a:srgbClr val="FFFFFF"/>
                </a:solidFill>
                <a:latin typeface="Century Gothic"/>
                <a:cs typeface="Century Gothic"/>
              </a:rPr>
              <a:t> </a:t>
            </a:r>
            <a:r>
              <a:rPr lang="fr-FR" sz="1782" b="1" dirty="0" err="1">
                <a:solidFill>
                  <a:srgbClr val="FFFFFF"/>
                </a:solidFill>
                <a:latin typeface="Century Gothic"/>
                <a:cs typeface="Century Gothic"/>
              </a:rPr>
              <a:t>it</a:t>
            </a:r>
            <a:r>
              <a:rPr lang="fr-FR" sz="1782" b="1" dirty="0">
                <a:solidFill>
                  <a:srgbClr val="FFFFFF"/>
                </a:solidFill>
                <a:latin typeface="Century Gothic"/>
                <a:cs typeface="Century Gothic"/>
              </a:rPr>
              <a:t>?</a:t>
            </a:r>
          </a:p>
        </p:txBody>
      </p:sp>
      <p:sp>
        <p:nvSpPr>
          <p:cNvPr id="3" name="ZoneTexte 2"/>
          <p:cNvSpPr txBox="1"/>
          <p:nvPr/>
        </p:nvSpPr>
        <p:spPr>
          <a:xfrm>
            <a:off x="1475277" y="7635751"/>
            <a:ext cx="8336029" cy="3108543"/>
          </a:xfrm>
          <a:prstGeom prst="rect">
            <a:avLst/>
          </a:prstGeom>
          <a:noFill/>
        </p:spPr>
        <p:txBody>
          <a:bodyPr wrap="square" rtlCol="0">
            <a:spAutoFit/>
          </a:bodyPr>
          <a:lstStyle/>
          <a:p>
            <a:pPr algn="just"/>
            <a:r>
              <a:rPr lang="en-US" sz="1400" i="1" dirty="0"/>
              <a:t>Andropogon virginicus </a:t>
            </a:r>
            <a:r>
              <a:rPr lang="en-US" sz="1400" dirty="0"/>
              <a:t>(EPPO Observation List of invasive alien plants) is an erect perennial </a:t>
            </a:r>
            <a:r>
              <a:rPr lang="en-GB" sz="1400" dirty="0"/>
              <a:t>grass which is native to South and Central America.  </a:t>
            </a:r>
            <a:r>
              <a:rPr lang="en-US" sz="1400" dirty="0"/>
              <a:t>The species is present in the EPPO region, recorded from France, the Russian Federation and Georgia. </a:t>
            </a:r>
            <a:r>
              <a:rPr lang="en-GB" sz="1400" i="1" dirty="0">
                <a:ea typeface="Calibri" panose="020F0502020204030204" pitchFamily="34" charset="0"/>
              </a:rPr>
              <a:t>A. virginicus</a:t>
            </a:r>
            <a:r>
              <a:rPr lang="en-GB" sz="1400" dirty="0">
                <a:ea typeface="Calibri" panose="020F0502020204030204" pitchFamily="34" charset="0"/>
              </a:rPr>
              <a:t> invades a wide variety of habitats from disturbed to relatively intact habitats including ruderal areas, wetlands, open pastures, grasslands, and open woodlands. </a:t>
            </a:r>
            <a:r>
              <a:rPr lang="en-GB" sz="1400" dirty="0">
                <a:ea typeface="Calibri" panose="020F0502020204030204" pitchFamily="34" charset="0"/>
                <a:cs typeface="Times New Roman" panose="02020603050405020304" pitchFamily="18" charset="0"/>
              </a:rPr>
              <a:t>There is evidence that</a:t>
            </a:r>
            <a:r>
              <a:rPr lang="en-GB" sz="1400" i="1" dirty="0">
                <a:ea typeface="Calibri" panose="020F0502020204030204" pitchFamily="34" charset="0"/>
                <a:cs typeface="Times New Roman" panose="02020603050405020304" pitchFamily="18" charset="0"/>
              </a:rPr>
              <a:t> A. virginicus </a:t>
            </a:r>
            <a:r>
              <a:rPr lang="en-GB" sz="1400" dirty="0">
                <a:ea typeface="Calibri" panose="020F0502020204030204" pitchFamily="34" charset="0"/>
                <a:cs typeface="Times New Roman" panose="02020603050405020304" pitchFamily="18" charset="0"/>
              </a:rPr>
              <a:t>has entered the EPPO region as a contaminant of machinery and equipment. In France, it is suspected that </a:t>
            </a:r>
            <a:r>
              <a:rPr lang="en-GB" sz="1400" i="1" dirty="0">
                <a:ea typeface="Calibri" panose="020F0502020204030204" pitchFamily="34" charset="0"/>
                <a:cs typeface="Times New Roman" panose="02020603050405020304" pitchFamily="18" charset="0"/>
              </a:rPr>
              <a:t>A. virginicus </a:t>
            </a:r>
            <a:r>
              <a:rPr lang="en-GB" sz="1400" dirty="0">
                <a:ea typeface="Calibri" panose="020F0502020204030204" pitchFamily="34" charset="0"/>
                <a:cs typeface="Times New Roman" panose="02020603050405020304" pitchFamily="18" charset="0"/>
              </a:rPr>
              <a:t>was introduced into a military camp with munitions in the years 1950-1967.  </a:t>
            </a:r>
            <a:endParaRPr lang="en-GB" sz="1200" dirty="0">
              <a:ea typeface="Calibri" panose="020F0502020204030204" pitchFamily="34" charset="0"/>
              <a:cs typeface="Times New Roman" panose="02020603050405020304" pitchFamily="18" charset="0"/>
            </a:endParaRPr>
          </a:p>
          <a:p>
            <a:pPr algn="just"/>
            <a:endParaRPr lang="en-GB" sz="1400" dirty="0"/>
          </a:p>
          <a:p>
            <a:pPr algn="just"/>
            <a:endParaRPr lang="en-GB" sz="1400" dirty="0"/>
          </a:p>
          <a:p>
            <a:pPr algn="just"/>
            <a:endParaRPr lang="en-GB" sz="1400" i="1" dirty="0"/>
          </a:p>
          <a:p>
            <a:pPr algn="just"/>
            <a:r>
              <a:rPr lang="en-US" sz="1400" i="1" dirty="0">
                <a:ea typeface="Times New Roman" panose="02020603050405020304" pitchFamily="18" charset="0"/>
              </a:rPr>
              <a:t>Andropogon virginicus </a:t>
            </a:r>
            <a:r>
              <a:rPr lang="en-US" sz="1400" dirty="0">
                <a:ea typeface="Times New Roman" panose="02020603050405020304" pitchFamily="18" charset="0"/>
              </a:rPr>
              <a:t>stands can be dense, widespread, and highly competitive suggesting the species reduces biodiversity. The species is reported to be able to dominate within the grass layer. </a:t>
            </a:r>
            <a:r>
              <a:rPr lang="en-GB" sz="1400" dirty="0">
                <a:ea typeface="Calibri" panose="020F0502020204030204" pitchFamily="34" charset="0"/>
              </a:rPr>
              <a:t>Although present in the EPPO region, there are no reported studies that have evaluated the ecological or economic impact of </a:t>
            </a:r>
            <a:r>
              <a:rPr lang="en-GB" sz="1400" i="1" dirty="0">
                <a:ea typeface="Calibri" panose="020F0502020204030204" pitchFamily="34" charset="0"/>
              </a:rPr>
              <a:t>A. virginicus</a:t>
            </a:r>
            <a:r>
              <a:rPr lang="en-GB" sz="1400" dirty="0">
                <a:ea typeface="Calibri" panose="020F0502020204030204" pitchFamily="34" charset="0"/>
              </a:rPr>
              <a:t> in the region.  However, due to its aggressive spread in natural areas in Georgia, and around the Black Sea, and due to the rapid expanse of the plant in France, potential impacts are likely to be high. </a:t>
            </a:r>
            <a:endParaRPr lang="en-GB" sz="1400" dirty="0">
              <a:effectLst/>
              <a:ea typeface="Times New Roman" panose="02020603050405020304" pitchFamily="18" charset="0"/>
            </a:endParaRPr>
          </a:p>
        </p:txBody>
      </p:sp>
      <p:sp>
        <p:nvSpPr>
          <p:cNvPr id="24" name="ZoneTexte 23"/>
          <p:cNvSpPr txBox="1"/>
          <p:nvPr/>
        </p:nvSpPr>
        <p:spPr>
          <a:xfrm>
            <a:off x="0" y="14709662"/>
            <a:ext cx="10691814" cy="412590"/>
          </a:xfrm>
          <a:prstGeom prst="rect">
            <a:avLst/>
          </a:prstGeom>
          <a:noFill/>
        </p:spPr>
        <p:txBody>
          <a:bodyPr wrap="square" bIns="180000" rtlCol="0">
            <a:spAutoFit/>
          </a:bodyPr>
          <a:lstStyle/>
          <a:p>
            <a:pPr algn="ctr"/>
            <a:r>
              <a:rPr lang="en-GB" sz="1200" dirty="0"/>
              <a:t>This poster has been prepared within the LIFE funded project LIFE15 PRE FR 001 </a:t>
            </a:r>
          </a:p>
        </p:txBody>
      </p:sp>
      <p:sp>
        <p:nvSpPr>
          <p:cNvPr id="36" name="ZoneTexte 35"/>
          <p:cNvSpPr txBox="1"/>
          <p:nvPr/>
        </p:nvSpPr>
        <p:spPr>
          <a:xfrm>
            <a:off x="1481638" y="9144146"/>
            <a:ext cx="2521098" cy="366575"/>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wrap="square" lIns="120268" rtlCol="0">
            <a:spAutoFit/>
          </a:bodyPr>
          <a:lstStyle/>
          <a:p>
            <a:r>
              <a:rPr lang="en-GB" sz="1782" b="1" dirty="0">
                <a:solidFill>
                  <a:srgbClr val="FFFFFF"/>
                </a:solidFill>
                <a:latin typeface="Century Gothic"/>
                <a:cs typeface="Century Gothic"/>
              </a:rPr>
              <a:t>What's</a:t>
            </a:r>
            <a:r>
              <a:rPr lang="fr-FR" sz="1782" b="1" dirty="0">
                <a:solidFill>
                  <a:srgbClr val="FFFFFF"/>
                </a:solidFill>
                <a:latin typeface="Century Gothic"/>
                <a:cs typeface="Century Gothic"/>
              </a:rPr>
              <a:t> the </a:t>
            </a:r>
            <a:r>
              <a:rPr lang="en-GB" sz="1782" b="1" dirty="0">
                <a:solidFill>
                  <a:srgbClr val="FFFFFF"/>
                </a:solidFill>
                <a:latin typeface="Century Gothic"/>
                <a:cs typeface="Century Gothic"/>
              </a:rPr>
              <a:t>problem</a:t>
            </a:r>
            <a:r>
              <a:rPr lang="fr-FR" sz="1782" b="1" dirty="0">
                <a:solidFill>
                  <a:srgbClr val="FFFFFF"/>
                </a:solidFill>
                <a:latin typeface="Century Gothic"/>
                <a:cs typeface="Century Gothic"/>
              </a:rPr>
              <a:t>?</a:t>
            </a:r>
          </a:p>
        </p:txBody>
      </p:sp>
      <p:pic>
        <p:nvPicPr>
          <p:cNvPr id="15" name="Picture 14" descr="A close up of a sign&#10;&#10;Description generated with very high confidence">
            <a:extLst>
              <a:ext uri="{FF2B5EF4-FFF2-40B4-BE49-F238E27FC236}">
                <a16:creationId xmlns:a16="http://schemas.microsoft.com/office/drawing/2014/main" id="{C91CD1EF-9A3F-4FE8-91AF-EEDBBDFFBCF1}"/>
              </a:ext>
            </a:extLst>
          </p:cNvPr>
          <p:cNvPicPr>
            <a:picLocks noChangeAspect="1"/>
          </p:cNvPicPr>
          <p:nvPr/>
        </p:nvPicPr>
        <p:blipFill>
          <a:blip r:embed="rId3"/>
          <a:stretch>
            <a:fillRect/>
          </a:stretch>
        </p:blipFill>
        <p:spPr>
          <a:xfrm>
            <a:off x="160256" y="334252"/>
            <a:ext cx="1315022" cy="950786"/>
          </a:xfrm>
          <a:prstGeom prst="rect">
            <a:avLst/>
          </a:prstGeom>
        </p:spPr>
      </p:pic>
      <p:sp>
        <p:nvSpPr>
          <p:cNvPr id="37" name="Triangle isocèle 6">
            <a:extLst>
              <a:ext uri="{FF2B5EF4-FFF2-40B4-BE49-F238E27FC236}">
                <a16:creationId xmlns:a16="http://schemas.microsoft.com/office/drawing/2014/main" id="{A0378BD5-D4BA-4440-B957-F27A96F05E9D}"/>
              </a:ext>
            </a:extLst>
          </p:cNvPr>
          <p:cNvSpPr/>
          <p:nvPr/>
        </p:nvSpPr>
        <p:spPr>
          <a:xfrm rot="16200000" flipH="1">
            <a:off x="4392656" y="11033512"/>
            <a:ext cx="318209" cy="238942"/>
          </a:xfrm>
          <a:prstGeom prst="triangle">
            <a:avLst/>
          </a:prstGeom>
          <a:solidFill>
            <a:schemeClr val="accent6"/>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fr-FR" sz="3207"/>
          </a:p>
        </p:txBody>
      </p:sp>
      <p:pic>
        <p:nvPicPr>
          <p:cNvPr id="40" name="Image 8">
            <a:extLst>
              <a:ext uri="{FF2B5EF4-FFF2-40B4-BE49-F238E27FC236}">
                <a16:creationId xmlns:a16="http://schemas.microsoft.com/office/drawing/2014/main" id="{8BF88E29-9AEF-4BA5-B83C-F7F5FFD557AD}"/>
              </a:ext>
            </a:extLst>
          </p:cNvPr>
          <p:cNvPicPr>
            <a:picLocks noChangeAspect="1"/>
          </p:cNvPicPr>
          <p:nvPr/>
        </p:nvPicPr>
        <p:blipFill>
          <a:blip r:embed="rId4"/>
          <a:stretch>
            <a:fillRect/>
          </a:stretch>
        </p:blipFill>
        <p:spPr>
          <a:xfrm>
            <a:off x="6262838" y="11908323"/>
            <a:ext cx="244405" cy="319085"/>
          </a:xfrm>
          <a:prstGeom prst="rect">
            <a:avLst/>
          </a:prstGeom>
        </p:spPr>
      </p:pic>
      <p:sp>
        <p:nvSpPr>
          <p:cNvPr id="44" name="TextBox 43">
            <a:extLst>
              <a:ext uri="{FF2B5EF4-FFF2-40B4-BE49-F238E27FC236}">
                <a16:creationId xmlns:a16="http://schemas.microsoft.com/office/drawing/2014/main" id="{9AB2C2B1-BEE8-42D3-A2A3-00DFF0469DF8}"/>
              </a:ext>
            </a:extLst>
          </p:cNvPr>
          <p:cNvSpPr txBox="1"/>
          <p:nvPr/>
        </p:nvSpPr>
        <p:spPr>
          <a:xfrm>
            <a:off x="5174700" y="11341698"/>
            <a:ext cx="1340670" cy="738664"/>
          </a:xfrm>
          <a:prstGeom prst="rect">
            <a:avLst/>
          </a:prstGeom>
          <a:noFill/>
        </p:spPr>
        <p:txBody>
          <a:bodyPr wrap="square" rtlCol="0">
            <a:spAutoFit/>
          </a:bodyPr>
          <a:lstStyle/>
          <a:p>
            <a:r>
              <a:rPr lang="en-GB" sz="1400" dirty="0"/>
              <a:t>Infestation of </a:t>
            </a:r>
          </a:p>
          <a:p>
            <a:r>
              <a:rPr lang="en-GB" sz="1400" i="1" dirty="0"/>
              <a:t>A. </a:t>
            </a:r>
            <a:r>
              <a:rPr lang="en-GB" sz="1400" i="1" dirty="0" err="1"/>
              <a:t>virginicus</a:t>
            </a:r>
            <a:r>
              <a:rPr lang="en-GB" sz="1400" i="1" dirty="0"/>
              <a:t> </a:t>
            </a:r>
            <a:r>
              <a:rPr lang="en-GB" sz="1400" dirty="0"/>
              <a:t>in </a:t>
            </a:r>
          </a:p>
          <a:p>
            <a:r>
              <a:rPr lang="en-GB" sz="1400" dirty="0"/>
              <a:t>N. America</a:t>
            </a:r>
          </a:p>
        </p:txBody>
      </p:sp>
      <p:grpSp>
        <p:nvGrpSpPr>
          <p:cNvPr id="45" name="Groupe 41">
            <a:extLst>
              <a:ext uri="{FF2B5EF4-FFF2-40B4-BE49-F238E27FC236}">
                <a16:creationId xmlns:a16="http://schemas.microsoft.com/office/drawing/2014/main" id="{28881A52-4347-4375-8204-3A135E53B570}"/>
              </a:ext>
            </a:extLst>
          </p:cNvPr>
          <p:cNvGrpSpPr/>
          <p:nvPr/>
        </p:nvGrpSpPr>
        <p:grpSpPr>
          <a:xfrm>
            <a:off x="665938" y="13518693"/>
            <a:ext cx="1772308" cy="653438"/>
            <a:chOff x="1568956" y="9703316"/>
            <a:chExt cx="1591525" cy="586784"/>
          </a:xfrm>
        </p:grpSpPr>
        <p:grpSp>
          <p:nvGrpSpPr>
            <p:cNvPr id="46" name="Groupe 27">
              <a:extLst>
                <a:ext uri="{FF2B5EF4-FFF2-40B4-BE49-F238E27FC236}">
                  <a16:creationId xmlns:a16="http://schemas.microsoft.com/office/drawing/2014/main" id="{CE5D992C-64B9-4D8E-8B83-97FF3708DBA7}"/>
                </a:ext>
              </a:extLst>
            </p:cNvPr>
            <p:cNvGrpSpPr/>
            <p:nvPr/>
          </p:nvGrpSpPr>
          <p:grpSpPr>
            <a:xfrm>
              <a:off x="1568956" y="9703316"/>
              <a:ext cx="1591525" cy="586784"/>
              <a:chOff x="1568956" y="9703316"/>
              <a:chExt cx="1591525" cy="586784"/>
            </a:xfrm>
          </p:grpSpPr>
          <p:sp>
            <p:nvSpPr>
              <p:cNvPr id="48" name="Ellipse 18">
                <a:extLst>
                  <a:ext uri="{FF2B5EF4-FFF2-40B4-BE49-F238E27FC236}">
                    <a16:creationId xmlns:a16="http://schemas.microsoft.com/office/drawing/2014/main" id="{98BC1C6F-0691-4737-BD0B-CEF29982A232}"/>
                  </a:ext>
                </a:extLst>
              </p:cNvPr>
              <p:cNvSpPr/>
              <p:nvPr/>
            </p:nvSpPr>
            <p:spPr>
              <a:xfrm>
                <a:off x="1568956" y="9794184"/>
                <a:ext cx="495916" cy="495916"/>
              </a:xfrm>
              <a:prstGeom prst="ellipse">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FR" sz="3207"/>
              </a:p>
            </p:txBody>
          </p:sp>
          <p:sp>
            <p:nvSpPr>
              <p:cNvPr id="49" name="ZoneTexte 19">
                <a:extLst>
                  <a:ext uri="{FF2B5EF4-FFF2-40B4-BE49-F238E27FC236}">
                    <a16:creationId xmlns:a16="http://schemas.microsoft.com/office/drawing/2014/main" id="{6B0B4B73-F1A0-46CF-A5B2-1111929665BA}"/>
                  </a:ext>
                </a:extLst>
              </p:cNvPr>
              <p:cNvSpPr txBox="1"/>
              <p:nvPr/>
            </p:nvSpPr>
            <p:spPr>
              <a:xfrm>
                <a:off x="1898263" y="9703316"/>
                <a:ext cx="1262218" cy="298377"/>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fr-FR" sz="1559" b="1" dirty="0">
                    <a:solidFill>
                      <a:srgbClr val="FFFFFF"/>
                    </a:solidFill>
                    <a:latin typeface="Century Gothic"/>
                    <a:cs typeface="Century Gothic"/>
                  </a:rPr>
                  <a:t>Contact us!</a:t>
                </a:r>
              </a:p>
            </p:txBody>
          </p:sp>
        </p:grpSp>
        <p:pic>
          <p:nvPicPr>
            <p:cNvPr id="47" name="Image 40">
              <a:extLst>
                <a:ext uri="{FF2B5EF4-FFF2-40B4-BE49-F238E27FC236}">
                  <a16:creationId xmlns:a16="http://schemas.microsoft.com/office/drawing/2014/main" id="{19FCA007-D3AD-4E1F-8AC0-A94FF8EFBCAF}"/>
                </a:ext>
              </a:extLst>
            </p:cNvPr>
            <p:cNvPicPr>
              <a:picLocks noChangeAspect="1"/>
            </p:cNvPicPr>
            <p:nvPr/>
          </p:nvPicPr>
          <p:blipFill>
            <a:blip r:embed="rId5"/>
            <a:stretch>
              <a:fillRect/>
            </a:stretch>
          </p:blipFill>
          <p:spPr>
            <a:xfrm>
              <a:off x="1660620" y="9901001"/>
              <a:ext cx="308650" cy="309042"/>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pic>
      </p:grpSp>
      <p:sp>
        <p:nvSpPr>
          <p:cNvPr id="50" name="ZoneTexte 32">
            <a:extLst>
              <a:ext uri="{FF2B5EF4-FFF2-40B4-BE49-F238E27FC236}">
                <a16:creationId xmlns:a16="http://schemas.microsoft.com/office/drawing/2014/main" id="{1494141C-5660-444A-BEDF-EBED0BD8A5BF}"/>
              </a:ext>
            </a:extLst>
          </p:cNvPr>
          <p:cNvSpPr txBox="1"/>
          <p:nvPr/>
        </p:nvSpPr>
        <p:spPr>
          <a:xfrm>
            <a:off x="2604304" y="13486964"/>
            <a:ext cx="5483201" cy="400110"/>
          </a:xfrm>
          <a:prstGeom prst="rect">
            <a:avLst/>
          </a:prstGeom>
          <a:noFill/>
        </p:spPr>
        <p:txBody>
          <a:bodyPr wrap="square" rtlCol="0">
            <a:spAutoFit/>
          </a:bodyPr>
          <a:lstStyle/>
          <a:p>
            <a:r>
              <a:rPr lang="en-GB" sz="2000" dirty="0"/>
              <a:t>Your contact details, logos, links, QR codes …</a:t>
            </a:r>
          </a:p>
        </p:txBody>
      </p:sp>
      <p:pic>
        <p:nvPicPr>
          <p:cNvPr id="32" name="Picture 31" descr="http://farm2.static.flickr.com/1680/24672801476_810f8fedc4_c.jpg">
            <a:hlinkClick r:id="rId6"/>
            <a:extLst>
              <a:ext uri="{FF2B5EF4-FFF2-40B4-BE49-F238E27FC236}">
                <a16:creationId xmlns:a16="http://schemas.microsoft.com/office/drawing/2014/main" id="{ECC1BE9A-0DDA-48A7-B38D-D58D893A1CE0}"/>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1619249" y="10881256"/>
            <a:ext cx="3144601" cy="2062133"/>
          </a:xfrm>
          <a:prstGeom prst="rect">
            <a:avLst/>
          </a:prstGeom>
          <a:noFill/>
          <a:ln>
            <a:noFill/>
          </a:ln>
        </p:spPr>
      </p:pic>
      <p:pic>
        <p:nvPicPr>
          <p:cNvPr id="4" name="Picture 3" descr="A field of tall grass&#10;&#10;Description generated with very high confidence">
            <a:extLst>
              <a:ext uri="{FF2B5EF4-FFF2-40B4-BE49-F238E27FC236}">
                <a16:creationId xmlns:a16="http://schemas.microsoft.com/office/drawing/2014/main" id="{F02C86BC-036F-4343-BB4C-965F5BBF87F6}"/>
              </a:ext>
            </a:extLst>
          </p:cNvPr>
          <p:cNvPicPr>
            <a:picLocks noChangeAspect="1"/>
          </p:cNvPicPr>
          <p:nvPr/>
        </p:nvPicPr>
        <p:blipFill>
          <a:blip r:embed="rId8"/>
          <a:stretch>
            <a:fillRect/>
          </a:stretch>
        </p:blipFill>
        <p:spPr>
          <a:xfrm>
            <a:off x="6613632" y="10881256"/>
            <a:ext cx="3067614" cy="2061053"/>
          </a:xfrm>
          <a:prstGeom prst="rect">
            <a:avLst/>
          </a:prstGeom>
        </p:spPr>
      </p:pic>
      <p:pic>
        <p:nvPicPr>
          <p:cNvPr id="33" name="Image 8">
            <a:extLst>
              <a:ext uri="{FF2B5EF4-FFF2-40B4-BE49-F238E27FC236}">
                <a16:creationId xmlns:a16="http://schemas.microsoft.com/office/drawing/2014/main" id="{4027D977-E61B-4AA7-8B59-47421BA533EC}"/>
              </a:ext>
            </a:extLst>
          </p:cNvPr>
          <p:cNvPicPr>
            <a:picLocks noChangeAspect="1"/>
          </p:cNvPicPr>
          <p:nvPr/>
        </p:nvPicPr>
        <p:blipFill>
          <a:blip r:embed="rId4"/>
          <a:stretch>
            <a:fillRect/>
          </a:stretch>
        </p:blipFill>
        <p:spPr>
          <a:xfrm rot="10800000">
            <a:off x="4913195" y="11182155"/>
            <a:ext cx="244405" cy="319085"/>
          </a:xfrm>
          <a:prstGeom prst="rect">
            <a:avLst/>
          </a:prstGeom>
        </p:spPr>
      </p:pic>
      <p:sp>
        <p:nvSpPr>
          <p:cNvPr id="26" name="TextBox 25">
            <a:extLst>
              <a:ext uri="{FF2B5EF4-FFF2-40B4-BE49-F238E27FC236}">
                <a16:creationId xmlns:a16="http://schemas.microsoft.com/office/drawing/2014/main" id="{DA385A01-768F-415E-B1E4-13879052D555}"/>
              </a:ext>
            </a:extLst>
          </p:cNvPr>
          <p:cNvSpPr txBox="1"/>
          <p:nvPr/>
        </p:nvSpPr>
        <p:spPr>
          <a:xfrm>
            <a:off x="6551465" y="12937507"/>
            <a:ext cx="3144601" cy="338554"/>
          </a:xfrm>
          <a:prstGeom prst="rect">
            <a:avLst/>
          </a:prstGeom>
          <a:noFill/>
        </p:spPr>
        <p:txBody>
          <a:bodyPr wrap="square" rtlCol="0">
            <a:spAutoFit/>
          </a:bodyPr>
          <a:lstStyle/>
          <a:p>
            <a:r>
              <a:rPr lang="en-GB" sz="800" dirty="0"/>
              <a:t>Image: </a:t>
            </a:r>
            <a:r>
              <a:rPr lang="en-US" sz="800" dirty="0"/>
              <a:t>John D. Byrd, Mississippi State University, Bugwood.org</a:t>
            </a:r>
            <a:r>
              <a:rPr lang="en-GB" sz="800" dirty="0"/>
              <a:t> </a:t>
            </a:r>
          </a:p>
          <a:p>
            <a:endParaRPr lang="en-GB" sz="800" dirty="0"/>
          </a:p>
        </p:txBody>
      </p:sp>
      <p:pic>
        <p:nvPicPr>
          <p:cNvPr id="5" name="Picture 4" descr="A close up of a dry grass field&#10;&#10;Description generated with very high confidence">
            <a:extLst>
              <a:ext uri="{FF2B5EF4-FFF2-40B4-BE49-F238E27FC236}">
                <a16:creationId xmlns:a16="http://schemas.microsoft.com/office/drawing/2014/main" id="{B724D42E-3273-4868-BDE8-A13278468DEE}"/>
              </a:ext>
            </a:extLst>
          </p:cNvPr>
          <p:cNvPicPr>
            <a:picLocks noChangeAspect="1"/>
          </p:cNvPicPr>
          <p:nvPr/>
        </p:nvPicPr>
        <p:blipFill>
          <a:blip r:embed="rId9"/>
          <a:stretch>
            <a:fillRect/>
          </a:stretch>
        </p:blipFill>
        <p:spPr>
          <a:xfrm>
            <a:off x="2857561" y="2479231"/>
            <a:ext cx="5000564" cy="3894241"/>
          </a:xfrm>
          <a:prstGeom prst="rect">
            <a:avLst/>
          </a:prstGeom>
        </p:spPr>
      </p:pic>
      <p:sp>
        <p:nvSpPr>
          <p:cNvPr id="35" name="TextBox 34">
            <a:extLst>
              <a:ext uri="{FF2B5EF4-FFF2-40B4-BE49-F238E27FC236}">
                <a16:creationId xmlns:a16="http://schemas.microsoft.com/office/drawing/2014/main" id="{9A307110-E227-43E6-836A-68211C0D7F4F}"/>
              </a:ext>
            </a:extLst>
          </p:cNvPr>
          <p:cNvSpPr txBox="1"/>
          <p:nvPr/>
        </p:nvSpPr>
        <p:spPr>
          <a:xfrm>
            <a:off x="2802347" y="6382871"/>
            <a:ext cx="3144601" cy="338554"/>
          </a:xfrm>
          <a:prstGeom prst="rect">
            <a:avLst/>
          </a:prstGeom>
          <a:noFill/>
        </p:spPr>
        <p:txBody>
          <a:bodyPr wrap="square" rtlCol="0">
            <a:spAutoFit/>
          </a:bodyPr>
          <a:lstStyle/>
          <a:p>
            <a:r>
              <a:rPr lang="en-GB" sz="800" dirty="0"/>
              <a:t>Image: </a:t>
            </a:r>
            <a:r>
              <a:rPr lang="en-US" sz="800" dirty="0"/>
              <a:t>John D. Byrd, Mississippi State University, Bugwood.org</a:t>
            </a:r>
            <a:r>
              <a:rPr lang="en-GB" sz="800" dirty="0"/>
              <a:t> </a:t>
            </a:r>
          </a:p>
          <a:p>
            <a:endParaRPr lang="en-GB" sz="800" dirty="0"/>
          </a:p>
        </p:txBody>
      </p:sp>
      <p:sp>
        <p:nvSpPr>
          <p:cNvPr id="39" name="TextBox 38">
            <a:extLst>
              <a:ext uri="{FF2B5EF4-FFF2-40B4-BE49-F238E27FC236}">
                <a16:creationId xmlns:a16="http://schemas.microsoft.com/office/drawing/2014/main" id="{48F0EDA6-DD89-474D-B702-C7F22E422687}"/>
              </a:ext>
            </a:extLst>
          </p:cNvPr>
          <p:cNvSpPr txBox="1"/>
          <p:nvPr/>
        </p:nvSpPr>
        <p:spPr>
          <a:xfrm>
            <a:off x="1545681" y="12962769"/>
            <a:ext cx="3144601" cy="338554"/>
          </a:xfrm>
          <a:prstGeom prst="rect">
            <a:avLst/>
          </a:prstGeom>
          <a:noFill/>
        </p:spPr>
        <p:txBody>
          <a:bodyPr wrap="square" rtlCol="0">
            <a:spAutoFit/>
          </a:bodyPr>
          <a:lstStyle/>
          <a:p>
            <a:r>
              <a:rPr lang="en-GB" sz="800" dirty="0"/>
              <a:t>Image: Forest &amp; Kim Starr</a:t>
            </a:r>
            <a:r>
              <a:rPr lang="en-US" sz="800" dirty="0"/>
              <a:t>, Bugwood.org</a:t>
            </a:r>
            <a:r>
              <a:rPr lang="en-GB" sz="800" dirty="0"/>
              <a:t> </a:t>
            </a:r>
          </a:p>
          <a:p>
            <a:endParaRPr lang="en-GB" sz="800" dirty="0"/>
          </a:p>
        </p:txBody>
      </p:sp>
      <p:grpSp>
        <p:nvGrpSpPr>
          <p:cNvPr id="29" name="Group 28">
            <a:extLst>
              <a:ext uri="{FF2B5EF4-FFF2-40B4-BE49-F238E27FC236}">
                <a16:creationId xmlns:a16="http://schemas.microsoft.com/office/drawing/2014/main" id="{5E14700C-20D7-4EF4-B5FE-30825D113935}"/>
              </a:ext>
            </a:extLst>
          </p:cNvPr>
          <p:cNvGrpSpPr/>
          <p:nvPr/>
        </p:nvGrpSpPr>
        <p:grpSpPr>
          <a:xfrm>
            <a:off x="8418071" y="13451227"/>
            <a:ext cx="2222454" cy="1580601"/>
            <a:chOff x="8383382" y="267333"/>
            <a:chExt cx="2222454" cy="1580601"/>
          </a:xfrm>
        </p:grpSpPr>
        <p:pic>
          <p:nvPicPr>
            <p:cNvPr id="31" name="Picture 30" descr="Afficher l'image d'origine">
              <a:extLst>
                <a:ext uri="{FF2B5EF4-FFF2-40B4-BE49-F238E27FC236}">
                  <a16:creationId xmlns:a16="http://schemas.microsoft.com/office/drawing/2014/main" id="{67812F24-C596-4808-B8A9-A514FB16773F}"/>
                </a:ext>
              </a:extLst>
            </p:cNvPr>
            <p:cNvPicPr/>
            <p:nvPr/>
          </p:nvPicPr>
          <p:blipFill>
            <a:blip r:embed="rId10">
              <a:extLst>
                <a:ext uri="{28A0092B-C50C-407E-A947-70E740481C1C}">
                  <a14:useLocalDpi xmlns:a14="http://schemas.microsoft.com/office/drawing/2010/main" val="0"/>
                </a:ext>
              </a:extLst>
            </a:blip>
            <a:srcRect/>
            <a:stretch>
              <a:fillRect/>
            </a:stretch>
          </p:blipFill>
          <p:spPr bwMode="auto">
            <a:xfrm>
              <a:off x="8383382" y="1181754"/>
              <a:ext cx="2222454" cy="666180"/>
            </a:xfrm>
            <a:prstGeom prst="rect">
              <a:avLst/>
            </a:prstGeom>
            <a:noFill/>
            <a:ln>
              <a:noFill/>
            </a:ln>
          </p:spPr>
        </p:pic>
        <p:pic>
          <p:nvPicPr>
            <p:cNvPr id="34" name="Image 24" descr="logo eppo.jpeg">
              <a:extLst>
                <a:ext uri="{FF2B5EF4-FFF2-40B4-BE49-F238E27FC236}">
                  <a16:creationId xmlns:a16="http://schemas.microsoft.com/office/drawing/2014/main" id="{ACB06302-556D-4A37-A37C-3EE83CBA8831}"/>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396458" y="267333"/>
              <a:ext cx="822236" cy="859610"/>
            </a:xfrm>
            <a:prstGeom prst="rect">
              <a:avLst/>
            </a:prstGeom>
          </p:spPr>
        </p:pic>
      </p:grpSp>
      <p:sp>
        <p:nvSpPr>
          <p:cNvPr id="38" name="ZoneTexte 37"/>
          <p:cNvSpPr txBox="1"/>
          <p:nvPr/>
        </p:nvSpPr>
        <p:spPr>
          <a:xfrm>
            <a:off x="-897230" y="53113"/>
            <a:ext cx="12446493" cy="4418662"/>
          </a:xfrm>
          <a:prstGeom prst="rect">
            <a:avLst/>
          </a:prstGeom>
          <a:noFill/>
        </p:spPr>
        <p:txBody>
          <a:bodyPr wrap="square" tIns="681518" rtlCol="0">
            <a:noAutofit/>
          </a:bodyPr>
          <a:lstStyle/>
          <a:p>
            <a:pPr algn="ctr"/>
            <a:r>
              <a:rPr lang="fr-FR" sz="9688" b="1" baseline="30000" dirty="0">
                <a:solidFill>
                  <a:schemeClr val="bg1"/>
                </a:solidFill>
                <a:latin typeface="Century Gothic" panose="020B0502020202020204" pitchFamily="34" charset="0"/>
                <a:ea typeface="+mj-ea"/>
                <a:cs typeface="Century Gothic"/>
              </a:rPr>
              <a:t>BE AWARE!</a:t>
            </a:r>
          </a:p>
          <a:p>
            <a:pPr algn="ctr"/>
            <a:r>
              <a:rPr lang="fr-FR" sz="5345" b="1" i="1" baseline="30000" dirty="0">
                <a:solidFill>
                  <a:schemeClr val="bg1"/>
                </a:solidFill>
                <a:latin typeface="Century Gothic"/>
                <a:ea typeface="+mj-ea"/>
                <a:cs typeface="Century Gothic"/>
              </a:rPr>
              <a:t>Andropogon virginicus</a:t>
            </a:r>
          </a:p>
          <a:p>
            <a:pPr algn="ctr">
              <a:lnSpc>
                <a:spcPts val="1893"/>
              </a:lnSpc>
            </a:pPr>
            <a:r>
              <a:rPr lang="fr-FR" sz="3118" b="1" baseline="30000" dirty="0">
                <a:solidFill>
                  <a:schemeClr val="bg1"/>
                </a:solidFill>
                <a:latin typeface="Century Gothic"/>
                <a:ea typeface="+mj-ea"/>
                <a:cs typeface="Century Gothic"/>
              </a:rPr>
              <a:t>A </a:t>
            </a:r>
            <a:r>
              <a:rPr lang="fr-FR" sz="3118" b="1" baseline="30000" dirty="0" err="1">
                <a:solidFill>
                  <a:schemeClr val="bg1"/>
                </a:solidFill>
                <a:latin typeface="Century Gothic"/>
                <a:ea typeface="+mj-ea"/>
                <a:cs typeface="Century Gothic"/>
              </a:rPr>
              <a:t>threat</a:t>
            </a:r>
            <a:r>
              <a:rPr lang="fr-FR" sz="3118" b="1" baseline="30000" dirty="0">
                <a:solidFill>
                  <a:schemeClr val="bg1"/>
                </a:solidFill>
                <a:latin typeface="Century Gothic"/>
                <a:ea typeface="+mj-ea"/>
                <a:cs typeface="Century Gothic"/>
              </a:rPr>
              <a:t> to the EPPO </a:t>
            </a:r>
            <a:r>
              <a:rPr lang="fr-FR" sz="3118" b="1" baseline="30000" dirty="0" err="1">
                <a:solidFill>
                  <a:schemeClr val="bg1"/>
                </a:solidFill>
                <a:latin typeface="Century Gothic"/>
                <a:ea typeface="+mj-ea"/>
                <a:cs typeface="Century Gothic"/>
              </a:rPr>
              <a:t>region</a:t>
            </a:r>
            <a:endParaRPr lang="fr-FR" sz="3118" b="1" baseline="30000" dirty="0">
              <a:solidFill>
                <a:schemeClr val="bg1"/>
              </a:solidFill>
              <a:latin typeface="Century Gothic"/>
              <a:ea typeface="+mj-ea"/>
              <a:cs typeface="Century Gothic"/>
            </a:endParaRPr>
          </a:p>
        </p:txBody>
      </p:sp>
    </p:spTree>
    <p:extLst>
      <p:ext uri="{BB962C8B-B14F-4D97-AF65-F5344CB8AC3E}">
        <p14:creationId xmlns:p14="http://schemas.microsoft.com/office/powerpoint/2010/main" val="476194498"/>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1092</TotalTime>
  <Words>209</Words>
  <Application>Microsoft Office PowerPoint</Application>
  <PresentationFormat>Personnalisé</PresentationFormat>
  <Paragraphs>21</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Century Gothic</vt:lpstr>
      <vt:lpstr>Times New Roman</vt:lpstr>
      <vt:lpstr>Thème Office</vt:lpstr>
      <vt:lpstr>Présentation PowerPoint</vt:lpstr>
    </vt:vector>
  </TitlesOfParts>
  <Company>écoles de Condé</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Armelle ROY</dc:creator>
  <cp:lastModifiedBy>Anne-Sophie Roy</cp:lastModifiedBy>
  <cp:revision>150</cp:revision>
  <cp:lastPrinted>2018-09-11T16:11:56Z</cp:lastPrinted>
  <dcterms:created xsi:type="dcterms:W3CDTF">2016-07-12T13:11:24Z</dcterms:created>
  <dcterms:modified xsi:type="dcterms:W3CDTF">2018-09-12T15:37:57Z</dcterms:modified>
</cp:coreProperties>
</file>