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10691813" cy="15119350"/>
  <p:notesSz cx="6810375" cy="9942513"/>
  <p:defaultTextStyle>
    <a:defPPr>
      <a:defRPr lang="fr-FR"/>
    </a:defPPr>
    <a:lvl1pPr marL="0" algn="l" defTabSz="737300" rtl="0" eaLnBrk="1" latinLnBrk="0" hangingPunct="1">
      <a:defRPr sz="2880" kern="1200">
        <a:solidFill>
          <a:schemeClr val="tx1"/>
        </a:solidFill>
        <a:latin typeface="+mn-lt"/>
        <a:ea typeface="+mn-ea"/>
        <a:cs typeface="+mn-cs"/>
      </a:defRPr>
    </a:lvl1pPr>
    <a:lvl2pPr marL="737300" algn="l" defTabSz="737300" rtl="0" eaLnBrk="1" latinLnBrk="0" hangingPunct="1">
      <a:defRPr sz="2880" kern="1200">
        <a:solidFill>
          <a:schemeClr val="tx1"/>
        </a:solidFill>
        <a:latin typeface="+mn-lt"/>
        <a:ea typeface="+mn-ea"/>
        <a:cs typeface="+mn-cs"/>
      </a:defRPr>
    </a:lvl2pPr>
    <a:lvl3pPr marL="1474599" algn="l" defTabSz="737300" rtl="0" eaLnBrk="1" latinLnBrk="0" hangingPunct="1">
      <a:defRPr sz="2880" kern="1200">
        <a:solidFill>
          <a:schemeClr val="tx1"/>
        </a:solidFill>
        <a:latin typeface="+mn-lt"/>
        <a:ea typeface="+mn-ea"/>
        <a:cs typeface="+mn-cs"/>
      </a:defRPr>
    </a:lvl3pPr>
    <a:lvl4pPr marL="2211901" algn="l" defTabSz="737300" rtl="0" eaLnBrk="1" latinLnBrk="0" hangingPunct="1">
      <a:defRPr sz="2880" kern="1200">
        <a:solidFill>
          <a:schemeClr val="tx1"/>
        </a:solidFill>
        <a:latin typeface="+mn-lt"/>
        <a:ea typeface="+mn-ea"/>
        <a:cs typeface="+mn-cs"/>
      </a:defRPr>
    </a:lvl4pPr>
    <a:lvl5pPr marL="2949201" algn="l" defTabSz="737300" rtl="0" eaLnBrk="1" latinLnBrk="0" hangingPunct="1">
      <a:defRPr sz="2880" kern="1200">
        <a:solidFill>
          <a:schemeClr val="tx1"/>
        </a:solidFill>
        <a:latin typeface="+mn-lt"/>
        <a:ea typeface="+mn-ea"/>
        <a:cs typeface="+mn-cs"/>
      </a:defRPr>
    </a:lvl5pPr>
    <a:lvl6pPr marL="3686499" algn="l" defTabSz="737300" rtl="0" eaLnBrk="1" latinLnBrk="0" hangingPunct="1">
      <a:defRPr sz="2880" kern="1200">
        <a:solidFill>
          <a:schemeClr val="tx1"/>
        </a:solidFill>
        <a:latin typeface="+mn-lt"/>
        <a:ea typeface="+mn-ea"/>
        <a:cs typeface="+mn-cs"/>
      </a:defRPr>
    </a:lvl6pPr>
    <a:lvl7pPr marL="4423799" algn="l" defTabSz="737300" rtl="0" eaLnBrk="1" latinLnBrk="0" hangingPunct="1">
      <a:defRPr sz="2880" kern="1200">
        <a:solidFill>
          <a:schemeClr val="tx1"/>
        </a:solidFill>
        <a:latin typeface="+mn-lt"/>
        <a:ea typeface="+mn-ea"/>
        <a:cs typeface="+mn-cs"/>
      </a:defRPr>
    </a:lvl7pPr>
    <a:lvl8pPr marL="5161099" algn="l" defTabSz="737300" rtl="0" eaLnBrk="1" latinLnBrk="0" hangingPunct="1">
      <a:defRPr sz="2880" kern="1200">
        <a:solidFill>
          <a:schemeClr val="tx1"/>
        </a:solidFill>
        <a:latin typeface="+mn-lt"/>
        <a:ea typeface="+mn-ea"/>
        <a:cs typeface="+mn-cs"/>
      </a:defRPr>
    </a:lvl8pPr>
    <a:lvl9pPr marL="5898398" algn="l" defTabSz="737300" rtl="0" eaLnBrk="1" latinLnBrk="0" hangingPunct="1">
      <a:defRPr sz="288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62" userDrawn="1">
          <p15:clr>
            <a:srgbClr val="A4A3A4"/>
          </p15:clr>
        </p15:guide>
        <p15:guide id="2" pos="339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15743"/>
    <a:srgbClr val="A7BF59"/>
    <a:srgbClr val="FFFFFF"/>
    <a:srgbClr val="B6E01A"/>
    <a:srgbClr val="9FEE00"/>
    <a:srgbClr val="B4C971"/>
    <a:srgbClr val="99FF66"/>
    <a:srgbClr val="8FF1B4"/>
    <a:srgbClr val="D53E3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82" autoAdjust="0"/>
    <p:restoredTop sz="94660"/>
  </p:normalViewPr>
  <p:slideViewPr>
    <p:cSldViewPr snapToGrid="0" snapToObjects="1">
      <p:cViewPr>
        <p:scale>
          <a:sx n="75" d="100"/>
          <a:sy n="75" d="100"/>
        </p:scale>
        <p:origin x="1500" y="-1392"/>
      </p:cViewPr>
      <p:guideLst>
        <p:guide orient="horz" pos="4762"/>
        <p:guide pos="339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51163" cy="49885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7636" y="0"/>
            <a:ext cx="2951163" cy="498852"/>
          </a:xfrm>
          <a:prstGeom prst="rect">
            <a:avLst/>
          </a:prstGeom>
        </p:spPr>
        <p:txBody>
          <a:bodyPr vert="horz" lIns="91440" tIns="45720" rIns="91440" bIns="45720" rtlCol="0"/>
          <a:lstStyle>
            <a:lvl1pPr algn="r">
              <a:defRPr sz="1200"/>
            </a:lvl1pPr>
          </a:lstStyle>
          <a:p>
            <a:fld id="{C827DD87-8EC8-46E7-B8A7-A35E00583171}" type="datetimeFigureOut">
              <a:rPr lang="fr-FR" smtClean="0"/>
              <a:t>01/04/2021</a:t>
            </a:fld>
            <a:endParaRPr lang="fr-FR"/>
          </a:p>
        </p:txBody>
      </p:sp>
      <p:sp>
        <p:nvSpPr>
          <p:cNvPr id="4" name="Espace réservé de l'image des diapositives 3"/>
          <p:cNvSpPr>
            <a:spLocks noGrp="1" noRot="1" noChangeAspect="1"/>
          </p:cNvSpPr>
          <p:nvPr>
            <p:ph type="sldImg" idx="2"/>
          </p:nvPr>
        </p:nvSpPr>
        <p:spPr>
          <a:xfrm>
            <a:off x="2219325" y="1243013"/>
            <a:ext cx="2371725" cy="335597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1038" y="4784835"/>
            <a:ext cx="5448300" cy="3914864"/>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43662"/>
            <a:ext cx="2951163" cy="498851"/>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7636" y="9443662"/>
            <a:ext cx="2951163" cy="498851"/>
          </a:xfrm>
          <a:prstGeom prst="rect">
            <a:avLst/>
          </a:prstGeom>
        </p:spPr>
        <p:txBody>
          <a:bodyPr vert="horz" lIns="91440" tIns="45720" rIns="91440" bIns="45720" rtlCol="0" anchor="b"/>
          <a:lstStyle>
            <a:lvl1pPr algn="r">
              <a:defRPr sz="1200"/>
            </a:lvl1pPr>
          </a:lstStyle>
          <a:p>
            <a:fld id="{95C638C6-A45D-4101-8B4B-063E15972C26}" type="slidenum">
              <a:rPr lang="fr-FR" smtClean="0"/>
              <a:t>‹N°›</a:t>
            </a:fld>
            <a:endParaRPr lang="fr-FR"/>
          </a:p>
        </p:txBody>
      </p:sp>
    </p:spTree>
    <p:extLst>
      <p:ext uri="{BB962C8B-B14F-4D97-AF65-F5344CB8AC3E}">
        <p14:creationId xmlns:p14="http://schemas.microsoft.com/office/powerpoint/2010/main" val="1673139266"/>
      </p:ext>
    </p:extLst>
  </p:cSld>
  <p:clrMap bg1="lt1" tx1="dk1" bg2="lt2" tx2="dk2" accent1="accent1" accent2="accent2" accent3="accent3" accent4="accent4" accent5="accent5" accent6="accent6" hlink="hlink" folHlink="folHlink"/>
  <p:notesStyle>
    <a:lvl1pPr marL="0" algn="l" defTabSz="1053284" rtl="0" eaLnBrk="1" latinLnBrk="0" hangingPunct="1">
      <a:defRPr sz="1383" kern="1200">
        <a:solidFill>
          <a:schemeClr val="tx1"/>
        </a:solidFill>
        <a:latin typeface="+mn-lt"/>
        <a:ea typeface="+mn-ea"/>
        <a:cs typeface="+mn-cs"/>
      </a:defRPr>
    </a:lvl1pPr>
    <a:lvl2pPr marL="526643" algn="l" defTabSz="1053284" rtl="0" eaLnBrk="1" latinLnBrk="0" hangingPunct="1">
      <a:defRPr sz="1383" kern="1200">
        <a:solidFill>
          <a:schemeClr val="tx1"/>
        </a:solidFill>
        <a:latin typeface="+mn-lt"/>
        <a:ea typeface="+mn-ea"/>
        <a:cs typeface="+mn-cs"/>
      </a:defRPr>
    </a:lvl2pPr>
    <a:lvl3pPr marL="1053284" algn="l" defTabSz="1053284" rtl="0" eaLnBrk="1" latinLnBrk="0" hangingPunct="1">
      <a:defRPr sz="1383" kern="1200">
        <a:solidFill>
          <a:schemeClr val="tx1"/>
        </a:solidFill>
        <a:latin typeface="+mn-lt"/>
        <a:ea typeface="+mn-ea"/>
        <a:cs typeface="+mn-cs"/>
      </a:defRPr>
    </a:lvl3pPr>
    <a:lvl4pPr marL="1579928" algn="l" defTabSz="1053284" rtl="0" eaLnBrk="1" latinLnBrk="0" hangingPunct="1">
      <a:defRPr sz="1383" kern="1200">
        <a:solidFill>
          <a:schemeClr val="tx1"/>
        </a:solidFill>
        <a:latin typeface="+mn-lt"/>
        <a:ea typeface="+mn-ea"/>
        <a:cs typeface="+mn-cs"/>
      </a:defRPr>
    </a:lvl4pPr>
    <a:lvl5pPr marL="2106571" algn="l" defTabSz="1053284" rtl="0" eaLnBrk="1" latinLnBrk="0" hangingPunct="1">
      <a:defRPr sz="1383" kern="1200">
        <a:solidFill>
          <a:schemeClr val="tx1"/>
        </a:solidFill>
        <a:latin typeface="+mn-lt"/>
        <a:ea typeface="+mn-ea"/>
        <a:cs typeface="+mn-cs"/>
      </a:defRPr>
    </a:lvl5pPr>
    <a:lvl6pPr marL="2633214" algn="l" defTabSz="1053284" rtl="0" eaLnBrk="1" latinLnBrk="0" hangingPunct="1">
      <a:defRPr sz="1383" kern="1200">
        <a:solidFill>
          <a:schemeClr val="tx1"/>
        </a:solidFill>
        <a:latin typeface="+mn-lt"/>
        <a:ea typeface="+mn-ea"/>
        <a:cs typeface="+mn-cs"/>
      </a:defRPr>
    </a:lvl6pPr>
    <a:lvl7pPr marL="3159857" algn="l" defTabSz="1053284" rtl="0" eaLnBrk="1" latinLnBrk="0" hangingPunct="1">
      <a:defRPr sz="1383" kern="1200">
        <a:solidFill>
          <a:schemeClr val="tx1"/>
        </a:solidFill>
        <a:latin typeface="+mn-lt"/>
        <a:ea typeface="+mn-ea"/>
        <a:cs typeface="+mn-cs"/>
      </a:defRPr>
    </a:lvl7pPr>
    <a:lvl8pPr marL="3686499" algn="l" defTabSz="1053284" rtl="0" eaLnBrk="1" latinLnBrk="0" hangingPunct="1">
      <a:defRPr sz="1383" kern="1200">
        <a:solidFill>
          <a:schemeClr val="tx1"/>
        </a:solidFill>
        <a:latin typeface="+mn-lt"/>
        <a:ea typeface="+mn-ea"/>
        <a:cs typeface="+mn-cs"/>
      </a:defRPr>
    </a:lvl8pPr>
    <a:lvl9pPr marL="4213142" algn="l" defTabSz="1053284" rtl="0" eaLnBrk="1" latinLnBrk="0" hangingPunct="1">
      <a:defRPr sz="1383"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801886" y="4696802"/>
            <a:ext cx="9088041" cy="3240861"/>
          </a:xfrm>
        </p:spPr>
        <p:txBody>
          <a:bodyPr/>
          <a:lstStyle/>
          <a:p>
            <a:r>
              <a:rPr lang="fr-FR"/>
              <a:t>Cliquez et modifiez le titre</a:t>
            </a:r>
          </a:p>
        </p:txBody>
      </p:sp>
      <p:sp>
        <p:nvSpPr>
          <p:cNvPr id="3" name="Sous-titre 2"/>
          <p:cNvSpPr>
            <a:spLocks noGrp="1"/>
          </p:cNvSpPr>
          <p:nvPr>
            <p:ph type="subTitle" idx="1"/>
          </p:nvPr>
        </p:nvSpPr>
        <p:spPr>
          <a:xfrm>
            <a:off x="1603772" y="8567632"/>
            <a:ext cx="7484269" cy="3863834"/>
          </a:xfrm>
        </p:spPr>
        <p:txBody>
          <a:bodyPr/>
          <a:lstStyle>
            <a:lvl1pPr marL="0" indent="0" algn="ctr">
              <a:buNone/>
              <a:defRPr>
                <a:solidFill>
                  <a:schemeClr val="tx1">
                    <a:tint val="75000"/>
                  </a:schemeClr>
                </a:solidFill>
              </a:defRPr>
            </a:lvl1pPr>
            <a:lvl2pPr marL="712793" indent="0" algn="ctr">
              <a:buNone/>
              <a:defRPr>
                <a:solidFill>
                  <a:schemeClr val="tx1">
                    <a:tint val="75000"/>
                  </a:schemeClr>
                </a:solidFill>
              </a:defRPr>
            </a:lvl2pPr>
            <a:lvl3pPr marL="1425586" indent="0" algn="ctr">
              <a:buNone/>
              <a:defRPr>
                <a:solidFill>
                  <a:schemeClr val="tx1">
                    <a:tint val="75000"/>
                  </a:schemeClr>
                </a:solidFill>
              </a:defRPr>
            </a:lvl3pPr>
            <a:lvl4pPr marL="2138379" indent="0" algn="ctr">
              <a:buNone/>
              <a:defRPr>
                <a:solidFill>
                  <a:schemeClr val="tx1">
                    <a:tint val="75000"/>
                  </a:schemeClr>
                </a:solidFill>
              </a:defRPr>
            </a:lvl4pPr>
            <a:lvl5pPr marL="2851172" indent="0" algn="ctr">
              <a:buNone/>
              <a:defRPr>
                <a:solidFill>
                  <a:schemeClr val="tx1">
                    <a:tint val="75000"/>
                  </a:schemeClr>
                </a:solidFill>
              </a:defRPr>
            </a:lvl5pPr>
            <a:lvl6pPr marL="3563965" indent="0" algn="ctr">
              <a:buNone/>
              <a:defRPr>
                <a:solidFill>
                  <a:schemeClr val="tx1">
                    <a:tint val="75000"/>
                  </a:schemeClr>
                </a:solidFill>
              </a:defRPr>
            </a:lvl6pPr>
            <a:lvl7pPr marL="4276759" indent="0" algn="ctr">
              <a:buNone/>
              <a:defRPr>
                <a:solidFill>
                  <a:schemeClr val="tx1">
                    <a:tint val="75000"/>
                  </a:schemeClr>
                </a:solidFill>
              </a:defRPr>
            </a:lvl7pPr>
            <a:lvl8pPr marL="4989552" indent="0" algn="ctr">
              <a:buNone/>
              <a:defRPr>
                <a:solidFill>
                  <a:schemeClr val="tx1">
                    <a:tint val="75000"/>
                  </a:schemeClr>
                </a:solidFill>
              </a:defRPr>
            </a:lvl8pPr>
            <a:lvl9pPr marL="5702345"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96564ED3-F1D1-944E-A71A-C7976CB2ADF2}" type="datetimeFigureOut">
              <a:rPr lang="fr-FR" smtClean="0"/>
              <a:t>01/04/2021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1827791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6564ED3-F1D1-944E-A71A-C7976CB2ADF2}" type="datetimeFigureOut">
              <a:rPr lang="fr-FR" smtClean="0"/>
              <a:t>01/04/2021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110302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751564" y="605476"/>
            <a:ext cx="2405658" cy="12900446"/>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534593" y="605476"/>
            <a:ext cx="7038777" cy="12900446"/>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6564ED3-F1D1-944E-A71A-C7976CB2ADF2}" type="datetimeFigureOut">
              <a:rPr lang="fr-FR" smtClean="0"/>
              <a:t>01/04/2021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1754643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6564ED3-F1D1-944E-A71A-C7976CB2ADF2}" type="datetimeFigureOut">
              <a:rPr lang="fr-FR" smtClean="0"/>
              <a:t>01/04/2021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3672978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44580" y="9715583"/>
            <a:ext cx="9088041" cy="3002871"/>
          </a:xfrm>
        </p:spPr>
        <p:txBody>
          <a:bodyPr anchor="t"/>
          <a:lstStyle>
            <a:lvl1pPr algn="l">
              <a:defRPr sz="6236" b="1" cap="all"/>
            </a:lvl1pPr>
          </a:lstStyle>
          <a:p>
            <a:r>
              <a:rPr lang="fr-FR"/>
              <a:t>Cliquez et modifiez le titre</a:t>
            </a:r>
          </a:p>
        </p:txBody>
      </p:sp>
      <p:sp>
        <p:nvSpPr>
          <p:cNvPr id="3" name="Espace réservé du texte 2"/>
          <p:cNvSpPr>
            <a:spLocks noGrp="1"/>
          </p:cNvSpPr>
          <p:nvPr>
            <p:ph type="body" idx="1"/>
          </p:nvPr>
        </p:nvSpPr>
        <p:spPr>
          <a:xfrm>
            <a:off x="844580" y="6408229"/>
            <a:ext cx="9088041" cy="3307357"/>
          </a:xfrm>
        </p:spPr>
        <p:txBody>
          <a:bodyPr anchor="b"/>
          <a:lstStyle>
            <a:lvl1pPr marL="0" indent="0">
              <a:buNone/>
              <a:defRPr sz="3118">
                <a:solidFill>
                  <a:schemeClr val="tx1">
                    <a:tint val="75000"/>
                  </a:schemeClr>
                </a:solidFill>
              </a:defRPr>
            </a:lvl1pPr>
            <a:lvl2pPr marL="712793" indent="0">
              <a:buNone/>
              <a:defRPr sz="2784">
                <a:solidFill>
                  <a:schemeClr val="tx1">
                    <a:tint val="75000"/>
                  </a:schemeClr>
                </a:solidFill>
              </a:defRPr>
            </a:lvl2pPr>
            <a:lvl3pPr marL="1425586" indent="0">
              <a:buNone/>
              <a:defRPr sz="2450">
                <a:solidFill>
                  <a:schemeClr val="tx1">
                    <a:tint val="75000"/>
                  </a:schemeClr>
                </a:solidFill>
              </a:defRPr>
            </a:lvl3pPr>
            <a:lvl4pPr marL="2138379" indent="0">
              <a:buNone/>
              <a:defRPr sz="2227">
                <a:solidFill>
                  <a:schemeClr val="tx1">
                    <a:tint val="75000"/>
                  </a:schemeClr>
                </a:solidFill>
              </a:defRPr>
            </a:lvl4pPr>
            <a:lvl5pPr marL="2851172" indent="0">
              <a:buNone/>
              <a:defRPr sz="2227">
                <a:solidFill>
                  <a:schemeClr val="tx1">
                    <a:tint val="75000"/>
                  </a:schemeClr>
                </a:solidFill>
              </a:defRPr>
            </a:lvl5pPr>
            <a:lvl6pPr marL="3563965" indent="0">
              <a:buNone/>
              <a:defRPr sz="2227">
                <a:solidFill>
                  <a:schemeClr val="tx1">
                    <a:tint val="75000"/>
                  </a:schemeClr>
                </a:solidFill>
              </a:defRPr>
            </a:lvl6pPr>
            <a:lvl7pPr marL="4276759" indent="0">
              <a:buNone/>
              <a:defRPr sz="2227">
                <a:solidFill>
                  <a:schemeClr val="tx1">
                    <a:tint val="75000"/>
                  </a:schemeClr>
                </a:solidFill>
              </a:defRPr>
            </a:lvl7pPr>
            <a:lvl8pPr marL="4989552" indent="0">
              <a:buNone/>
              <a:defRPr sz="2227">
                <a:solidFill>
                  <a:schemeClr val="tx1">
                    <a:tint val="75000"/>
                  </a:schemeClr>
                </a:solidFill>
              </a:defRPr>
            </a:lvl8pPr>
            <a:lvl9pPr marL="5702345" indent="0">
              <a:buNone/>
              <a:defRPr sz="2227">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96564ED3-F1D1-944E-A71A-C7976CB2ADF2}" type="datetimeFigureOut">
              <a:rPr lang="fr-FR" smtClean="0"/>
              <a:t>01/04/2021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758241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534592" y="3527849"/>
            <a:ext cx="4722217" cy="9978072"/>
          </a:xfrm>
        </p:spPr>
        <p:txBody>
          <a:bodyPr/>
          <a:lstStyle>
            <a:lvl1pPr>
              <a:defRPr sz="4343"/>
            </a:lvl1pPr>
            <a:lvl2pPr>
              <a:defRPr sz="3786"/>
            </a:lvl2pPr>
            <a:lvl3pPr>
              <a:defRPr sz="3118"/>
            </a:lvl3pPr>
            <a:lvl4pPr>
              <a:defRPr sz="2784"/>
            </a:lvl4pPr>
            <a:lvl5pPr>
              <a:defRPr sz="2784"/>
            </a:lvl5pPr>
            <a:lvl6pPr>
              <a:defRPr sz="2784"/>
            </a:lvl6pPr>
            <a:lvl7pPr>
              <a:defRPr sz="2784"/>
            </a:lvl7pPr>
            <a:lvl8pPr>
              <a:defRPr sz="2784"/>
            </a:lvl8pPr>
            <a:lvl9pPr>
              <a:defRPr sz="2784"/>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5435005" y="3527849"/>
            <a:ext cx="4722217" cy="9978072"/>
          </a:xfrm>
        </p:spPr>
        <p:txBody>
          <a:bodyPr/>
          <a:lstStyle>
            <a:lvl1pPr>
              <a:defRPr sz="4343"/>
            </a:lvl1pPr>
            <a:lvl2pPr>
              <a:defRPr sz="3786"/>
            </a:lvl2pPr>
            <a:lvl3pPr>
              <a:defRPr sz="3118"/>
            </a:lvl3pPr>
            <a:lvl4pPr>
              <a:defRPr sz="2784"/>
            </a:lvl4pPr>
            <a:lvl5pPr>
              <a:defRPr sz="2784"/>
            </a:lvl5pPr>
            <a:lvl6pPr>
              <a:defRPr sz="2784"/>
            </a:lvl6pPr>
            <a:lvl7pPr>
              <a:defRPr sz="2784"/>
            </a:lvl7pPr>
            <a:lvl8pPr>
              <a:defRPr sz="2784"/>
            </a:lvl8pPr>
            <a:lvl9pPr>
              <a:defRPr sz="2784"/>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96564ED3-F1D1-944E-A71A-C7976CB2ADF2}" type="datetimeFigureOut">
              <a:rPr lang="fr-FR" smtClean="0"/>
              <a:t>01/04/2021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657311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534591" y="3384355"/>
            <a:ext cx="4724074" cy="1410438"/>
          </a:xfrm>
        </p:spPr>
        <p:txBody>
          <a:bodyPr anchor="b"/>
          <a:lstStyle>
            <a:lvl1pPr marL="0" indent="0">
              <a:buNone/>
              <a:defRPr sz="3786" b="1"/>
            </a:lvl1pPr>
            <a:lvl2pPr marL="712793" indent="0">
              <a:buNone/>
              <a:defRPr sz="3118" b="1"/>
            </a:lvl2pPr>
            <a:lvl3pPr marL="1425586" indent="0">
              <a:buNone/>
              <a:defRPr sz="2784" b="1"/>
            </a:lvl3pPr>
            <a:lvl4pPr marL="2138379" indent="0">
              <a:buNone/>
              <a:defRPr sz="2450" b="1"/>
            </a:lvl4pPr>
            <a:lvl5pPr marL="2851172" indent="0">
              <a:buNone/>
              <a:defRPr sz="2450" b="1"/>
            </a:lvl5pPr>
            <a:lvl6pPr marL="3563965" indent="0">
              <a:buNone/>
              <a:defRPr sz="2450" b="1"/>
            </a:lvl6pPr>
            <a:lvl7pPr marL="4276759" indent="0">
              <a:buNone/>
              <a:defRPr sz="2450" b="1"/>
            </a:lvl7pPr>
            <a:lvl8pPr marL="4989552" indent="0">
              <a:buNone/>
              <a:defRPr sz="2450" b="1"/>
            </a:lvl8pPr>
            <a:lvl9pPr marL="5702345" indent="0">
              <a:buNone/>
              <a:defRPr sz="2450" b="1"/>
            </a:lvl9pPr>
          </a:lstStyle>
          <a:p>
            <a:pPr lvl="0"/>
            <a:r>
              <a:rPr lang="fr-FR"/>
              <a:t>Cliquez pour modifier les styles du texte du masque</a:t>
            </a:r>
          </a:p>
        </p:txBody>
      </p:sp>
      <p:sp>
        <p:nvSpPr>
          <p:cNvPr id="4" name="Espace réservé du contenu 3"/>
          <p:cNvSpPr>
            <a:spLocks noGrp="1"/>
          </p:cNvSpPr>
          <p:nvPr>
            <p:ph sz="half" idx="2"/>
          </p:nvPr>
        </p:nvSpPr>
        <p:spPr>
          <a:xfrm>
            <a:off x="534591" y="4794793"/>
            <a:ext cx="4724074" cy="8711127"/>
          </a:xfrm>
        </p:spPr>
        <p:txBody>
          <a:bodyPr/>
          <a:lstStyle>
            <a:lvl1pPr>
              <a:defRPr sz="3786"/>
            </a:lvl1pPr>
            <a:lvl2pPr>
              <a:defRPr sz="3118"/>
            </a:lvl2pPr>
            <a:lvl3pPr>
              <a:defRPr sz="2784"/>
            </a:lvl3pPr>
            <a:lvl4pPr>
              <a:defRPr sz="2450"/>
            </a:lvl4pPr>
            <a:lvl5pPr>
              <a:defRPr sz="2450"/>
            </a:lvl5pPr>
            <a:lvl6pPr>
              <a:defRPr sz="2450"/>
            </a:lvl6pPr>
            <a:lvl7pPr>
              <a:defRPr sz="2450"/>
            </a:lvl7pPr>
            <a:lvl8pPr>
              <a:defRPr sz="2450"/>
            </a:lvl8pPr>
            <a:lvl9pPr>
              <a:defRPr sz="245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5431293" y="3384355"/>
            <a:ext cx="4725930" cy="1410438"/>
          </a:xfrm>
        </p:spPr>
        <p:txBody>
          <a:bodyPr anchor="b"/>
          <a:lstStyle>
            <a:lvl1pPr marL="0" indent="0">
              <a:buNone/>
              <a:defRPr sz="3786" b="1"/>
            </a:lvl1pPr>
            <a:lvl2pPr marL="712793" indent="0">
              <a:buNone/>
              <a:defRPr sz="3118" b="1"/>
            </a:lvl2pPr>
            <a:lvl3pPr marL="1425586" indent="0">
              <a:buNone/>
              <a:defRPr sz="2784" b="1"/>
            </a:lvl3pPr>
            <a:lvl4pPr marL="2138379" indent="0">
              <a:buNone/>
              <a:defRPr sz="2450" b="1"/>
            </a:lvl4pPr>
            <a:lvl5pPr marL="2851172" indent="0">
              <a:buNone/>
              <a:defRPr sz="2450" b="1"/>
            </a:lvl5pPr>
            <a:lvl6pPr marL="3563965" indent="0">
              <a:buNone/>
              <a:defRPr sz="2450" b="1"/>
            </a:lvl6pPr>
            <a:lvl7pPr marL="4276759" indent="0">
              <a:buNone/>
              <a:defRPr sz="2450" b="1"/>
            </a:lvl7pPr>
            <a:lvl8pPr marL="4989552" indent="0">
              <a:buNone/>
              <a:defRPr sz="2450" b="1"/>
            </a:lvl8pPr>
            <a:lvl9pPr marL="5702345" indent="0">
              <a:buNone/>
              <a:defRPr sz="2450" b="1"/>
            </a:lvl9pPr>
          </a:lstStyle>
          <a:p>
            <a:pPr lvl="0"/>
            <a:r>
              <a:rPr lang="fr-FR"/>
              <a:t>Cliquez pour modifier les styles du texte du masque</a:t>
            </a:r>
          </a:p>
        </p:txBody>
      </p:sp>
      <p:sp>
        <p:nvSpPr>
          <p:cNvPr id="6" name="Espace réservé du contenu 5"/>
          <p:cNvSpPr>
            <a:spLocks noGrp="1"/>
          </p:cNvSpPr>
          <p:nvPr>
            <p:ph sz="quarter" idx="4"/>
          </p:nvPr>
        </p:nvSpPr>
        <p:spPr>
          <a:xfrm>
            <a:off x="5431293" y="4794793"/>
            <a:ext cx="4725930" cy="8711127"/>
          </a:xfrm>
        </p:spPr>
        <p:txBody>
          <a:bodyPr/>
          <a:lstStyle>
            <a:lvl1pPr>
              <a:defRPr sz="3786"/>
            </a:lvl1pPr>
            <a:lvl2pPr>
              <a:defRPr sz="3118"/>
            </a:lvl2pPr>
            <a:lvl3pPr>
              <a:defRPr sz="2784"/>
            </a:lvl3pPr>
            <a:lvl4pPr>
              <a:defRPr sz="2450"/>
            </a:lvl4pPr>
            <a:lvl5pPr>
              <a:defRPr sz="2450"/>
            </a:lvl5pPr>
            <a:lvl6pPr>
              <a:defRPr sz="2450"/>
            </a:lvl6pPr>
            <a:lvl7pPr>
              <a:defRPr sz="2450"/>
            </a:lvl7pPr>
            <a:lvl8pPr>
              <a:defRPr sz="2450"/>
            </a:lvl8pPr>
            <a:lvl9pPr>
              <a:defRPr sz="245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96564ED3-F1D1-944E-A71A-C7976CB2ADF2}" type="datetimeFigureOut">
              <a:rPr lang="fr-FR" smtClean="0"/>
              <a:t>01/04/2021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2581313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96564ED3-F1D1-944E-A71A-C7976CB2ADF2}" type="datetimeFigureOut">
              <a:rPr lang="fr-FR" smtClean="0"/>
              <a:t>01/04/2021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2788072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6564ED3-F1D1-944E-A71A-C7976CB2ADF2}" type="datetimeFigureOut">
              <a:rPr lang="fr-FR" smtClean="0"/>
              <a:t>01/04/2021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3403160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34594" y="601974"/>
            <a:ext cx="3517533" cy="2561890"/>
          </a:xfrm>
        </p:spPr>
        <p:txBody>
          <a:bodyPr anchor="b"/>
          <a:lstStyle>
            <a:lvl1pPr algn="l">
              <a:defRPr sz="3118" b="1"/>
            </a:lvl1pPr>
          </a:lstStyle>
          <a:p>
            <a:r>
              <a:rPr lang="fr-FR"/>
              <a:t>Cliquez et modifiez le titre</a:t>
            </a:r>
          </a:p>
        </p:txBody>
      </p:sp>
      <p:sp>
        <p:nvSpPr>
          <p:cNvPr id="3" name="Espace réservé du contenu 2"/>
          <p:cNvSpPr>
            <a:spLocks noGrp="1"/>
          </p:cNvSpPr>
          <p:nvPr>
            <p:ph idx="1"/>
          </p:nvPr>
        </p:nvSpPr>
        <p:spPr>
          <a:xfrm>
            <a:off x="4180201" y="601978"/>
            <a:ext cx="5977021" cy="12903946"/>
          </a:xfrm>
        </p:spPr>
        <p:txBody>
          <a:bodyPr/>
          <a:lstStyle>
            <a:lvl1pPr>
              <a:defRPr sz="5011"/>
            </a:lvl1pPr>
            <a:lvl2pPr>
              <a:defRPr sz="4343"/>
            </a:lvl2pPr>
            <a:lvl3pPr>
              <a:defRPr sz="3786"/>
            </a:lvl3pPr>
            <a:lvl4pPr>
              <a:defRPr sz="3118"/>
            </a:lvl4pPr>
            <a:lvl5pPr>
              <a:defRPr sz="3118"/>
            </a:lvl5pPr>
            <a:lvl6pPr>
              <a:defRPr sz="3118"/>
            </a:lvl6pPr>
            <a:lvl7pPr>
              <a:defRPr sz="3118"/>
            </a:lvl7pPr>
            <a:lvl8pPr>
              <a:defRPr sz="3118"/>
            </a:lvl8pPr>
            <a:lvl9pPr>
              <a:defRPr sz="3118"/>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534594" y="3163868"/>
            <a:ext cx="3517533" cy="10342057"/>
          </a:xfrm>
        </p:spPr>
        <p:txBody>
          <a:bodyPr/>
          <a:lstStyle>
            <a:lvl1pPr marL="0" indent="0">
              <a:buNone/>
              <a:defRPr sz="2227"/>
            </a:lvl1pPr>
            <a:lvl2pPr marL="712793" indent="0">
              <a:buNone/>
              <a:defRPr sz="1893"/>
            </a:lvl2pPr>
            <a:lvl3pPr marL="1425586" indent="0">
              <a:buNone/>
              <a:defRPr sz="1559"/>
            </a:lvl3pPr>
            <a:lvl4pPr marL="2138379" indent="0">
              <a:buNone/>
              <a:defRPr sz="1448"/>
            </a:lvl4pPr>
            <a:lvl5pPr marL="2851172" indent="0">
              <a:buNone/>
              <a:defRPr sz="1448"/>
            </a:lvl5pPr>
            <a:lvl6pPr marL="3563965" indent="0">
              <a:buNone/>
              <a:defRPr sz="1448"/>
            </a:lvl6pPr>
            <a:lvl7pPr marL="4276759" indent="0">
              <a:buNone/>
              <a:defRPr sz="1448"/>
            </a:lvl7pPr>
            <a:lvl8pPr marL="4989552" indent="0">
              <a:buNone/>
              <a:defRPr sz="1448"/>
            </a:lvl8pPr>
            <a:lvl9pPr marL="5702345" indent="0">
              <a:buNone/>
              <a:defRPr sz="1448"/>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96564ED3-F1D1-944E-A71A-C7976CB2ADF2}" type="datetimeFigureOut">
              <a:rPr lang="fr-FR" smtClean="0"/>
              <a:t>01/04/2021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1625073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095670" y="10583548"/>
            <a:ext cx="6415088" cy="1249447"/>
          </a:xfrm>
        </p:spPr>
        <p:txBody>
          <a:bodyPr anchor="b"/>
          <a:lstStyle>
            <a:lvl1pPr algn="l">
              <a:defRPr sz="3118" b="1"/>
            </a:lvl1pPr>
          </a:lstStyle>
          <a:p>
            <a:r>
              <a:rPr lang="fr-FR"/>
              <a:t>Cliquez et modifiez le titre</a:t>
            </a:r>
          </a:p>
        </p:txBody>
      </p:sp>
      <p:sp>
        <p:nvSpPr>
          <p:cNvPr id="3" name="Espace réservé pour une image  2"/>
          <p:cNvSpPr>
            <a:spLocks noGrp="1"/>
          </p:cNvSpPr>
          <p:nvPr>
            <p:ph type="pic" idx="1"/>
          </p:nvPr>
        </p:nvSpPr>
        <p:spPr>
          <a:xfrm>
            <a:off x="2095670" y="1350942"/>
            <a:ext cx="6415088" cy="9071610"/>
          </a:xfrm>
        </p:spPr>
        <p:txBody>
          <a:bodyPr/>
          <a:lstStyle>
            <a:lvl1pPr marL="0" indent="0">
              <a:buNone/>
              <a:defRPr sz="5011"/>
            </a:lvl1pPr>
            <a:lvl2pPr marL="712793" indent="0">
              <a:buNone/>
              <a:defRPr sz="4343"/>
            </a:lvl2pPr>
            <a:lvl3pPr marL="1425586" indent="0">
              <a:buNone/>
              <a:defRPr sz="3786"/>
            </a:lvl3pPr>
            <a:lvl4pPr marL="2138379" indent="0">
              <a:buNone/>
              <a:defRPr sz="3118"/>
            </a:lvl4pPr>
            <a:lvl5pPr marL="2851172" indent="0">
              <a:buNone/>
              <a:defRPr sz="3118"/>
            </a:lvl5pPr>
            <a:lvl6pPr marL="3563965" indent="0">
              <a:buNone/>
              <a:defRPr sz="3118"/>
            </a:lvl6pPr>
            <a:lvl7pPr marL="4276759" indent="0">
              <a:buNone/>
              <a:defRPr sz="3118"/>
            </a:lvl7pPr>
            <a:lvl8pPr marL="4989552" indent="0">
              <a:buNone/>
              <a:defRPr sz="3118"/>
            </a:lvl8pPr>
            <a:lvl9pPr marL="5702345" indent="0">
              <a:buNone/>
              <a:defRPr sz="3118"/>
            </a:lvl9pPr>
          </a:lstStyle>
          <a:p>
            <a:endParaRPr lang="fr-FR"/>
          </a:p>
        </p:txBody>
      </p:sp>
      <p:sp>
        <p:nvSpPr>
          <p:cNvPr id="4" name="Espace réservé du texte 3"/>
          <p:cNvSpPr>
            <a:spLocks noGrp="1"/>
          </p:cNvSpPr>
          <p:nvPr>
            <p:ph type="body" sz="half" idx="2"/>
          </p:nvPr>
        </p:nvSpPr>
        <p:spPr>
          <a:xfrm>
            <a:off x="2095670" y="11832995"/>
            <a:ext cx="6415088" cy="1774423"/>
          </a:xfrm>
        </p:spPr>
        <p:txBody>
          <a:bodyPr/>
          <a:lstStyle>
            <a:lvl1pPr marL="0" indent="0">
              <a:buNone/>
              <a:defRPr sz="2227"/>
            </a:lvl1pPr>
            <a:lvl2pPr marL="712793" indent="0">
              <a:buNone/>
              <a:defRPr sz="1893"/>
            </a:lvl2pPr>
            <a:lvl3pPr marL="1425586" indent="0">
              <a:buNone/>
              <a:defRPr sz="1559"/>
            </a:lvl3pPr>
            <a:lvl4pPr marL="2138379" indent="0">
              <a:buNone/>
              <a:defRPr sz="1448"/>
            </a:lvl4pPr>
            <a:lvl5pPr marL="2851172" indent="0">
              <a:buNone/>
              <a:defRPr sz="1448"/>
            </a:lvl5pPr>
            <a:lvl6pPr marL="3563965" indent="0">
              <a:buNone/>
              <a:defRPr sz="1448"/>
            </a:lvl6pPr>
            <a:lvl7pPr marL="4276759" indent="0">
              <a:buNone/>
              <a:defRPr sz="1448"/>
            </a:lvl7pPr>
            <a:lvl8pPr marL="4989552" indent="0">
              <a:buNone/>
              <a:defRPr sz="1448"/>
            </a:lvl8pPr>
            <a:lvl9pPr marL="5702345" indent="0">
              <a:buNone/>
              <a:defRPr sz="1448"/>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96564ED3-F1D1-944E-A71A-C7976CB2ADF2}" type="datetimeFigureOut">
              <a:rPr lang="fr-FR" smtClean="0"/>
              <a:t>01/04/2021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2365079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534591" y="605475"/>
            <a:ext cx="9622632" cy="2519892"/>
          </a:xfrm>
          <a:prstGeom prst="rect">
            <a:avLst/>
          </a:prstGeom>
        </p:spPr>
        <p:txBody>
          <a:bodyPr vert="horz" lIns="128016" tIns="64008" rIns="128016" bIns="64008" rtlCol="0" anchor="ctr">
            <a:normAutofit/>
          </a:bodyPr>
          <a:lstStyle/>
          <a:p>
            <a:r>
              <a:rPr lang="fr-FR"/>
              <a:t>Cliquez et modifiez le titre</a:t>
            </a:r>
          </a:p>
        </p:txBody>
      </p:sp>
      <p:sp>
        <p:nvSpPr>
          <p:cNvPr id="3" name="Espace réservé du texte 2"/>
          <p:cNvSpPr>
            <a:spLocks noGrp="1"/>
          </p:cNvSpPr>
          <p:nvPr>
            <p:ph type="body" idx="1"/>
          </p:nvPr>
        </p:nvSpPr>
        <p:spPr>
          <a:xfrm>
            <a:off x="534591" y="3527849"/>
            <a:ext cx="9622632" cy="9978072"/>
          </a:xfrm>
          <a:prstGeom prst="rect">
            <a:avLst/>
          </a:prstGeom>
        </p:spPr>
        <p:txBody>
          <a:bodyPr vert="horz" lIns="128016" tIns="64008" rIns="128016" bIns="64008"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534591" y="14013398"/>
            <a:ext cx="2494756" cy="804966"/>
          </a:xfrm>
          <a:prstGeom prst="rect">
            <a:avLst/>
          </a:prstGeom>
        </p:spPr>
        <p:txBody>
          <a:bodyPr vert="horz" lIns="128016" tIns="64008" rIns="128016" bIns="64008" rtlCol="0" anchor="ctr"/>
          <a:lstStyle>
            <a:lvl1pPr algn="l">
              <a:defRPr sz="1893">
                <a:solidFill>
                  <a:schemeClr val="tx1">
                    <a:tint val="75000"/>
                  </a:schemeClr>
                </a:solidFill>
              </a:defRPr>
            </a:lvl1pPr>
          </a:lstStyle>
          <a:p>
            <a:fld id="{96564ED3-F1D1-944E-A71A-C7976CB2ADF2}" type="datetimeFigureOut">
              <a:rPr lang="fr-FR" smtClean="0"/>
              <a:t>01/04/2021</a:t>
            </a:fld>
            <a:endParaRPr lang="fr-FR"/>
          </a:p>
        </p:txBody>
      </p:sp>
      <p:sp>
        <p:nvSpPr>
          <p:cNvPr id="5" name="Espace réservé du pied de page 4"/>
          <p:cNvSpPr>
            <a:spLocks noGrp="1"/>
          </p:cNvSpPr>
          <p:nvPr>
            <p:ph type="ftr" sz="quarter" idx="3"/>
          </p:nvPr>
        </p:nvSpPr>
        <p:spPr>
          <a:xfrm>
            <a:off x="3653036" y="14013398"/>
            <a:ext cx="3385741" cy="804966"/>
          </a:xfrm>
          <a:prstGeom prst="rect">
            <a:avLst/>
          </a:prstGeom>
        </p:spPr>
        <p:txBody>
          <a:bodyPr vert="horz" lIns="128016" tIns="64008" rIns="128016" bIns="64008" rtlCol="0" anchor="ctr"/>
          <a:lstStyle>
            <a:lvl1pPr algn="ctr">
              <a:defRPr sz="1893">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7662466" y="14013398"/>
            <a:ext cx="2494756" cy="804966"/>
          </a:xfrm>
          <a:prstGeom prst="rect">
            <a:avLst/>
          </a:prstGeom>
        </p:spPr>
        <p:txBody>
          <a:bodyPr vert="horz" lIns="128016" tIns="64008" rIns="128016" bIns="64008" rtlCol="0" anchor="ctr"/>
          <a:lstStyle>
            <a:lvl1pPr algn="r">
              <a:defRPr sz="1893">
                <a:solidFill>
                  <a:schemeClr val="tx1">
                    <a:tint val="75000"/>
                  </a:schemeClr>
                </a:solidFill>
              </a:defRPr>
            </a:lvl1pPr>
          </a:lstStyle>
          <a:p>
            <a:fld id="{77836FBD-D4B6-E14D-8A51-FD751997607B}" type="slidenum">
              <a:rPr lang="fr-FR" smtClean="0"/>
              <a:t>‹N°›</a:t>
            </a:fld>
            <a:endParaRPr lang="fr-FR"/>
          </a:p>
        </p:txBody>
      </p:sp>
    </p:spTree>
    <p:extLst>
      <p:ext uri="{BB962C8B-B14F-4D97-AF65-F5344CB8AC3E}">
        <p14:creationId xmlns:p14="http://schemas.microsoft.com/office/powerpoint/2010/main" val="1245459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712793" rtl="0" eaLnBrk="1" latinLnBrk="0" hangingPunct="1">
        <a:spcBef>
          <a:spcPct val="0"/>
        </a:spcBef>
        <a:buNone/>
        <a:defRPr sz="6904" kern="1200">
          <a:solidFill>
            <a:schemeClr val="tx1"/>
          </a:solidFill>
          <a:latin typeface="+mj-lt"/>
          <a:ea typeface="+mj-ea"/>
          <a:cs typeface="+mj-cs"/>
        </a:defRPr>
      </a:lvl1pPr>
    </p:titleStyle>
    <p:bodyStyle>
      <a:lvl1pPr marL="534595" indent="-534595" algn="l" defTabSz="712793" rtl="0" eaLnBrk="1" latinLnBrk="0" hangingPunct="1">
        <a:spcBef>
          <a:spcPct val="20000"/>
        </a:spcBef>
        <a:buFont typeface="Arial"/>
        <a:buChar char="•"/>
        <a:defRPr sz="5011" kern="1200">
          <a:solidFill>
            <a:schemeClr val="tx1"/>
          </a:solidFill>
          <a:latin typeface="+mn-lt"/>
          <a:ea typeface="+mn-ea"/>
          <a:cs typeface="+mn-cs"/>
        </a:defRPr>
      </a:lvl1pPr>
      <a:lvl2pPr marL="1158289" indent="-445496" algn="l" defTabSz="712793" rtl="0" eaLnBrk="1" latinLnBrk="0" hangingPunct="1">
        <a:spcBef>
          <a:spcPct val="20000"/>
        </a:spcBef>
        <a:buFont typeface="Arial"/>
        <a:buChar char="–"/>
        <a:defRPr sz="4343" kern="1200">
          <a:solidFill>
            <a:schemeClr val="tx1"/>
          </a:solidFill>
          <a:latin typeface="+mn-lt"/>
          <a:ea typeface="+mn-ea"/>
          <a:cs typeface="+mn-cs"/>
        </a:defRPr>
      </a:lvl2pPr>
      <a:lvl3pPr marL="1781983" indent="-356397" algn="l" defTabSz="712793" rtl="0" eaLnBrk="1" latinLnBrk="0" hangingPunct="1">
        <a:spcBef>
          <a:spcPct val="20000"/>
        </a:spcBef>
        <a:buFont typeface="Arial"/>
        <a:buChar char="•"/>
        <a:defRPr sz="3786" kern="1200">
          <a:solidFill>
            <a:schemeClr val="tx1"/>
          </a:solidFill>
          <a:latin typeface="+mn-lt"/>
          <a:ea typeface="+mn-ea"/>
          <a:cs typeface="+mn-cs"/>
        </a:defRPr>
      </a:lvl3pPr>
      <a:lvl4pPr marL="2494776" indent="-356397" algn="l" defTabSz="712793" rtl="0" eaLnBrk="1" latinLnBrk="0" hangingPunct="1">
        <a:spcBef>
          <a:spcPct val="20000"/>
        </a:spcBef>
        <a:buFont typeface="Arial"/>
        <a:buChar char="–"/>
        <a:defRPr sz="3118" kern="1200">
          <a:solidFill>
            <a:schemeClr val="tx1"/>
          </a:solidFill>
          <a:latin typeface="+mn-lt"/>
          <a:ea typeface="+mn-ea"/>
          <a:cs typeface="+mn-cs"/>
        </a:defRPr>
      </a:lvl4pPr>
      <a:lvl5pPr marL="3207569" indent="-356397" algn="l" defTabSz="712793" rtl="0" eaLnBrk="1" latinLnBrk="0" hangingPunct="1">
        <a:spcBef>
          <a:spcPct val="20000"/>
        </a:spcBef>
        <a:buFont typeface="Arial"/>
        <a:buChar char="»"/>
        <a:defRPr sz="3118" kern="1200">
          <a:solidFill>
            <a:schemeClr val="tx1"/>
          </a:solidFill>
          <a:latin typeface="+mn-lt"/>
          <a:ea typeface="+mn-ea"/>
          <a:cs typeface="+mn-cs"/>
        </a:defRPr>
      </a:lvl5pPr>
      <a:lvl6pPr marL="3920362" indent="-356397" algn="l" defTabSz="712793" rtl="0" eaLnBrk="1" latinLnBrk="0" hangingPunct="1">
        <a:spcBef>
          <a:spcPct val="20000"/>
        </a:spcBef>
        <a:buFont typeface="Arial"/>
        <a:buChar char="•"/>
        <a:defRPr sz="3118" kern="1200">
          <a:solidFill>
            <a:schemeClr val="tx1"/>
          </a:solidFill>
          <a:latin typeface="+mn-lt"/>
          <a:ea typeface="+mn-ea"/>
          <a:cs typeface="+mn-cs"/>
        </a:defRPr>
      </a:lvl6pPr>
      <a:lvl7pPr marL="4633155" indent="-356397" algn="l" defTabSz="712793" rtl="0" eaLnBrk="1" latinLnBrk="0" hangingPunct="1">
        <a:spcBef>
          <a:spcPct val="20000"/>
        </a:spcBef>
        <a:buFont typeface="Arial"/>
        <a:buChar char="•"/>
        <a:defRPr sz="3118" kern="1200">
          <a:solidFill>
            <a:schemeClr val="tx1"/>
          </a:solidFill>
          <a:latin typeface="+mn-lt"/>
          <a:ea typeface="+mn-ea"/>
          <a:cs typeface="+mn-cs"/>
        </a:defRPr>
      </a:lvl7pPr>
      <a:lvl8pPr marL="5345948" indent="-356397" algn="l" defTabSz="712793" rtl="0" eaLnBrk="1" latinLnBrk="0" hangingPunct="1">
        <a:spcBef>
          <a:spcPct val="20000"/>
        </a:spcBef>
        <a:buFont typeface="Arial"/>
        <a:buChar char="•"/>
        <a:defRPr sz="3118" kern="1200">
          <a:solidFill>
            <a:schemeClr val="tx1"/>
          </a:solidFill>
          <a:latin typeface="+mn-lt"/>
          <a:ea typeface="+mn-ea"/>
          <a:cs typeface="+mn-cs"/>
        </a:defRPr>
      </a:lvl8pPr>
      <a:lvl9pPr marL="6058741" indent="-356397" algn="l" defTabSz="712793" rtl="0" eaLnBrk="1" latinLnBrk="0" hangingPunct="1">
        <a:spcBef>
          <a:spcPct val="20000"/>
        </a:spcBef>
        <a:buFont typeface="Arial"/>
        <a:buChar char="•"/>
        <a:defRPr sz="3118" kern="1200">
          <a:solidFill>
            <a:schemeClr val="tx1"/>
          </a:solidFill>
          <a:latin typeface="+mn-lt"/>
          <a:ea typeface="+mn-ea"/>
          <a:cs typeface="+mn-cs"/>
        </a:defRPr>
      </a:lvl9pPr>
    </p:bodyStyle>
    <p:otherStyle>
      <a:defPPr>
        <a:defRPr lang="fr-FR"/>
      </a:defPPr>
      <a:lvl1pPr marL="0" algn="l" defTabSz="712793" rtl="0" eaLnBrk="1" latinLnBrk="0" hangingPunct="1">
        <a:defRPr sz="2784" kern="1200">
          <a:solidFill>
            <a:schemeClr val="tx1"/>
          </a:solidFill>
          <a:latin typeface="+mn-lt"/>
          <a:ea typeface="+mn-ea"/>
          <a:cs typeface="+mn-cs"/>
        </a:defRPr>
      </a:lvl1pPr>
      <a:lvl2pPr marL="712793" algn="l" defTabSz="712793" rtl="0" eaLnBrk="1" latinLnBrk="0" hangingPunct="1">
        <a:defRPr sz="2784" kern="1200">
          <a:solidFill>
            <a:schemeClr val="tx1"/>
          </a:solidFill>
          <a:latin typeface="+mn-lt"/>
          <a:ea typeface="+mn-ea"/>
          <a:cs typeface="+mn-cs"/>
        </a:defRPr>
      </a:lvl2pPr>
      <a:lvl3pPr marL="1425586" algn="l" defTabSz="712793" rtl="0" eaLnBrk="1" latinLnBrk="0" hangingPunct="1">
        <a:defRPr sz="2784" kern="1200">
          <a:solidFill>
            <a:schemeClr val="tx1"/>
          </a:solidFill>
          <a:latin typeface="+mn-lt"/>
          <a:ea typeface="+mn-ea"/>
          <a:cs typeface="+mn-cs"/>
        </a:defRPr>
      </a:lvl3pPr>
      <a:lvl4pPr marL="2138379" algn="l" defTabSz="712793" rtl="0" eaLnBrk="1" latinLnBrk="0" hangingPunct="1">
        <a:defRPr sz="2784" kern="1200">
          <a:solidFill>
            <a:schemeClr val="tx1"/>
          </a:solidFill>
          <a:latin typeface="+mn-lt"/>
          <a:ea typeface="+mn-ea"/>
          <a:cs typeface="+mn-cs"/>
        </a:defRPr>
      </a:lvl4pPr>
      <a:lvl5pPr marL="2851172" algn="l" defTabSz="712793" rtl="0" eaLnBrk="1" latinLnBrk="0" hangingPunct="1">
        <a:defRPr sz="2784" kern="1200">
          <a:solidFill>
            <a:schemeClr val="tx1"/>
          </a:solidFill>
          <a:latin typeface="+mn-lt"/>
          <a:ea typeface="+mn-ea"/>
          <a:cs typeface="+mn-cs"/>
        </a:defRPr>
      </a:lvl5pPr>
      <a:lvl6pPr marL="3563965" algn="l" defTabSz="712793" rtl="0" eaLnBrk="1" latinLnBrk="0" hangingPunct="1">
        <a:defRPr sz="2784" kern="1200">
          <a:solidFill>
            <a:schemeClr val="tx1"/>
          </a:solidFill>
          <a:latin typeface="+mn-lt"/>
          <a:ea typeface="+mn-ea"/>
          <a:cs typeface="+mn-cs"/>
        </a:defRPr>
      </a:lvl6pPr>
      <a:lvl7pPr marL="4276759" algn="l" defTabSz="712793" rtl="0" eaLnBrk="1" latinLnBrk="0" hangingPunct="1">
        <a:defRPr sz="2784" kern="1200">
          <a:solidFill>
            <a:schemeClr val="tx1"/>
          </a:solidFill>
          <a:latin typeface="+mn-lt"/>
          <a:ea typeface="+mn-ea"/>
          <a:cs typeface="+mn-cs"/>
        </a:defRPr>
      </a:lvl7pPr>
      <a:lvl8pPr marL="4989552" algn="l" defTabSz="712793" rtl="0" eaLnBrk="1" latinLnBrk="0" hangingPunct="1">
        <a:defRPr sz="2784" kern="1200">
          <a:solidFill>
            <a:schemeClr val="tx1"/>
          </a:solidFill>
          <a:latin typeface="+mn-lt"/>
          <a:ea typeface="+mn-ea"/>
          <a:cs typeface="+mn-cs"/>
        </a:defRPr>
      </a:lvl8pPr>
      <a:lvl9pPr marL="5702345" algn="l" defTabSz="712793" rtl="0" eaLnBrk="1" latinLnBrk="0" hangingPunct="1">
        <a:defRPr sz="27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emf"/><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forme warning EPPO.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924"/>
            <a:ext cx="10720098" cy="7232832"/>
          </a:xfrm>
          <a:prstGeom prst="rect">
            <a:avLst/>
          </a:prstGeom>
        </p:spPr>
      </p:pic>
      <p:pic>
        <p:nvPicPr>
          <p:cNvPr id="5" name="Image 4"/>
          <p:cNvPicPr>
            <a:picLocks noChangeAspect="1"/>
          </p:cNvPicPr>
          <p:nvPr/>
        </p:nvPicPr>
        <p:blipFill>
          <a:blip r:embed="rId3"/>
          <a:srcRect/>
          <a:stretch/>
        </p:blipFill>
        <p:spPr>
          <a:xfrm>
            <a:off x="2222411" y="2718685"/>
            <a:ext cx="6236984" cy="4322443"/>
          </a:xfrm>
          <a:prstGeom prst="rect">
            <a:avLst/>
          </a:prstGeom>
          <a:ln w="38100" cmpd="sng">
            <a:solidFill>
              <a:schemeClr val="bg1"/>
            </a:solidFill>
          </a:ln>
        </p:spPr>
      </p:pic>
      <p:cxnSp>
        <p:nvCxnSpPr>
          <p:cNvPr id="10" name="Connecteur droit 9"/>
          <p:cNvCxnSpPr/>
          <p:nvPr/>
        </p:nvCxnSpPr>
        <p:spPr>
          <a:xfrm>
            <a:off x="7537268" y="1895178"/>
            <a:ext cx="2460814" cy="0"/>
          </a:xfrm>
          <a:prstGeom prst="line">
            <a:avLst/>
          </a:prstGeom>
          <a:ln w="19050"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1" name="Connecteur droit 10"/>
          <p:cNvCxnSpPr/>
          <p:nvPr/>
        </p:nvCxnSpPr>
        <p:spPr>
          <a:xfrm>
            <a:off x="665938" y="1895178"/>
            <a:ext cx="2460814" cy="0"/>
          </a:xfrm>
          <a:prstGeom prst="line">
            <a:avLst/>
          </a:prstGeom>
          <a:ln w="19050" cmpd="sng">
            <a:solidFill>
              <a:srgbClr val="FFFFFF"/>
            </a:solidFill>
          </a:ln>
          <a:effectLst/>
        </p:spPr>
        <p:style>
          <a:lnRef idx="2">
            <a:schemeClr val="accent1"/>
          </a:lnRef>
          <a:fillRef idx="0">
            <a:schemeClr val="accent1"/>
          </a:fillRef>
          <a:effectRef idx="1">
            <a:schemeClr val="accent1"/>
          </a:effectRef>
          <a:fontRef idx="minor">
            <a:schemeClr val="tx1"/>
          </a:fontRef>
        </p:style>
      </p:cxnSp>
      <p:sp>
        <p:nvSpPr>
          <p:cNvPr id="20" name="ZoneTexte 19"/>
          <p:cNvSpPr txBox="1"/>
          <p:nvPr/>
        </p:nvSpPr>
        <p:spPr>
          <a:xfrm>
            <a:off x="1785718" y="12754906"/>
            <a:ext cx="1372611" cy="332270"/>
          </a:xfrm>
          <a:prstGeom prst="rect">
            <a:avLst/>
          </a:prstGeom>
          <a:noFill/>
        </p:spPr>
        <p:txBody>
          <a:bodyPr wrap="square" rtlCol="0">
            <a:spAutoFit/>
          </a:bodyPr>
          <a:lstStyle/>
          <a:p>
            <a:r>
              <a:rPr lang="fr-FR" sz="1559" b="1" dirty="0">
                <a:solidFill>
                  <a:srgbClr val="FFFFFF"/>
                </a:solidFill>
                <a:latin typeface="Century Gothic"/>
                <a:cs typeface="Century Gothic"/>
              </a:rPr>
              <a:t>Contact us !</a:t>
            </a:r>
          </a:p>
        </p:txBody>
      </p:sp>
      <p:sp>
        <p:nvSpPr>
          <p:cNvPr id="27" name="Sous-titre 2"/>
          <p:cNvSpPr txBox="1">
            <a:spLocks/>
          </p:cNvSpPr>
          <p:nvPr/>
        </p:nvSpPr>
        <p:spPr>
          <a:xfrm>
            <a:off x="0" y="13929829"/>
            <a:ext cx="10691813" cy="311232"/>
          </a:xfrm>
          <a:prstGeom prst="rect">
            <a:avLst/>
          </a:prstGeom>
        </p:spPr>
        <p:txBody>
          <a:bodyPr vert="horz" lIns="142558" tIns="71279" rIns="142558" bIns="71279" rtlCol="0">
            <a:noAutofit/>
          </a:bodyPr>
          <a:lstStyle>
            <a:lvl1pPr marL="0" indent="0" algn="ctr" defTabSz="640080" rtl="0" eaLnBrk="1" latinLnBrk="0" hangingPunct="1">
              <a:spcBef>
                <a:spcPct val="20000"/>
              </a:spcBef>
              <a:buFont typeface="Arial"/>
              <a:buNone/>
              <a:defRPr sz="4500" kern="1200">
                <a:solidFill>
                  <a:schemeClr val="tx1">
                    <a:tint val="75000"/>
                  </a:schemeClr>
                </a:solidFill>
                <a:latin typeface="+mn-lt"/>
                <a:ea typeface="+mn-ea"/>
                <a:cs typeface="+mn-cs"/>
              </a:defRPr>
            </a:lvl1pPr>
            <a:lvl2pPr marL="640080" indent="0" algn="ctr" defTabSz="640080" rtl="0" eaLnBrk="1" latinLnBrk="0" hangingPunct="1">
              <a:spcBef>
                <a:spcPct val="20000"/>
              </a:spcBef>
              <a:buFont typeface="Arial"/>
              <a:buNone/>
              <a:defRPr sz="3900" kern="1200">
                <a:solidFill>
                  <a:schemeClr val="tx1">
                    <a:tint val="75000"/>
                  </a:schemeClr>
                </a:solidFill>
                <a:latin typeface="+mn-lt"/>
                <a:ea typeface="+mn-ea"/>
                <a:cs typeface="+mn-cs"/>
              </a:defRPr>
            </a:lvl2pPr>
            <a:lvl3pPr marL="1280160" indent="0" algn="ctr" defTabSz="640080" rtl="0" eaLnBrk="1" latinLnBrk="0" hangingPunct="1">
              <a:spcBef>
                <a:spcPct val="20000"/>
              </a:spcBef>
              <a:buFont typeface="Arial"/>
              <a:buNone/>
              <a:defRPr sz="3400" kern="1200">
                <a:solidFill>
                  <a:schemeClr val="tx1">
                    <a:tint val="75000"/>
                  </a:schemeClr>
                </a:solidFill>
                <a:latin typeface="+mn-lt"/>
                <a:ea typeface="+mn-ea"/>
                <a:cs typeface="+mn-cs"/>
              </a:defRPr>
            </a:lvl3pPr>
            <a:lvl4pPr marL="192024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4pPr>
            <a:lvl5pPr marL="256032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5pPr>
            <a:lvl6pPr marL="320040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6pPr>
            <a:lvl7pPr marL="384048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7pPr>
            <a:lvl8pPr marL="448056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8pPr>
            <a:lvl9pPr marL="512064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9pPr>
          </a:lstStyle>
          <a:p>
            <a:r>
              <a:rPr lang="fr-FR" sz="2673" b="1" baseline="30000" dirty="0" err="1">
                <a:solidFill>
                  <a:srgbClr val="D53E33"/>
                </a:solidFill>
                <a:latin typeface="Century Gothic"/>
                <a:cs typeface="Century Gothic"/>
              </a:rPr>
              <a:t>Learn</a:t>
            </a:r>
            <a:r>
              <a:rPr lang="fr-FR" sz="2673" b="1" baseline="30000" dirty="0">
                <a:solidFill>
                  <a:srgbClr val="D53E33"/>
                </a:solidFill>
                <a:latin typeface="Century Gothic"/>
                <a:cs typeface="Century Gothic"/>
              </a:rPr>
              <a:t> more about</a:t>
            </a:r>
            <a:r>
              <a:rPr lang="fr-FR" sz="2673" b="1" dirty="0">
                <a:solidFill>
                  <a:srgbClr val="D53E33"/>
                </a:solidFill>
                <a:latin typeface="Century Gothic"/>
                <a:cs typeface="Century Gothic"/>
              </a:rPr>
              <a:t> </a:t>
            </a:r>
            <a:r>
              <a:rPr lang="fr-FR" sz="2673" b="1" baseline="30000" dirty="0">
                <a:solidFill>
                  <a:srgbClr val="D53E33"/>
                </a:solidFill>
                <a:latin typeface="Century Gothic"/>
                <a:cs typeface="Century Gothic"/>
              </a:rPr>
              <a:t>the</a:t>
            </a:r>
            <a:r>
              <a:rPr lang="fr-FR" sz="2673" b="1" dirty="0">
                <a:solidFill>
                  <a:srgbClr val="D53E33"/>
                </a:solidFill>
                <a:latin typeface="Century Gothic"/>
                <a:cs typeface="Century Gothic"/>
              </a:rPr>
              <a:t> </a:t>
            </a:r>
            <a:r>
              <a:rPr lang="fr-FR" sz="2673" b="1" baseline="30000" dirty="0" err="1">
                <a:solidFill>
                  <a:srgbClr val="D53E33"/>
                </a:solidFill>
                <a:latin typeface="Century Gothic"/>
                <a:cs typeface="Century Gothic"/>
              </a:rPr>
              <a:t>fall</a:t>
            </a:r>
            <a:r>
              <a:rPr lang="fr-FR" sz="2673" b="1" baseline="30000" dirty="0">
                <a:solidFill>
                  <a:srgbClr val="D53E33"/>
                </a:solidFill>
                <a:latin typeface="Century Gothic"/>
                <a:cs typeface="Century Gothic"/>
              </a:rPr>
              <a:t> </a:t>
            </a:r>
            <a:r>
              <a:rPr lang="fr-FR" sz="2673" b="1" baseline="30000" dirty="0" err="1">
                <a:solidFill>
                  <a:srgbClr val="D53E33"/>
                </a:solidFill>
                <a:latin typeface="Century Gothic"/>
                <a:cs typeface="Century Gothic"/>
              </a:rPr>
              <a:t>armyworm</a:t>
            </a:r>
            <a:r>
              <a:rPr lang="fr-FR" sz="2673" b="1" baseline="30000" dirty="0">
                <a:solidFill>
                  <a:srgbClr val="D53E33"/>
                </a:solidFill>
                <a:latin typeface="Century Gothic"/>
                <a:cs typeface="Century Gothic"/>
              </a:rPr>
              <a:t>: www.your.website</a:t>
            </a:r>
          </a:p>
        </p:txBody>
      </p:sp>
      <p:pic>
        <p:nvPicPr>
          <p:cNvPr id="32" name="Image 31" descr="logo eppo.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537988" y="12752352"/>
            <a:ext cx="822236" cy="859610"/>
          </a:xfrm>
          <a:prstGeom prst="rect">
            <a:avLst/>
          </a:prstGeom>
        </p:spPr>
      </p:pic>
      <p:sp>
        <p:nvSpPr>
          <p:cNvPr id="8" name="ZoneTexte 7"/>
          <p:cNvSpPr txBox="1"/>
          <p:nvPr/>
        </p:nvSpPr>
        <p:spPr>
          <a:xfrm>
            <a:off x="1362925" y="7871572"/>
            <a:ext cx="1382284" cy="366575"/>
          </a:xfrm>
          <a:prstGeom prst="rect">
            <a:avLst/>
          </a:prstGeom>
          <a:solidFill>
            <a:srgbClr val="E15743"/>
          </a:solidFill>
        </p:spPr>
        <p:txBody>
          <a:bodyPr wrap="square" lIns="120268" rtlCol="0">
            <a:spAutoFit/>
          </a:bodyPr>
          <a:lstStyle/>
          <a:p>
            <a:pPr algn="ctr"/>
            <a:r>
              <a:rPr lang="fr-FR" sz="1782" b="1" dirty="0" err="1">
                <a:solidFill>
                  <a:srgbClr val="FFFFFF"/>
                </a:solidFill>
                <a:latin typeface="Century Gothic"/>
                <a:cs typeface="Century Gothic"/>
              </a:rPr>
              <a:t>What</a:t>
            </a:r>
            <a:r>
              <a:rPr lang="fr-FR" sz="1782" b="1" dirty="0">
                <a:solidFill>
                  <a:srgbClr val="FFFFFF"/>
                </a:solidFill>
                <a:latin typeface="Century Gothic"/>
                <a:cs typeface="Century Gothic"/>
              </a:rPr>
              <a:t> </a:t>
            </a:r>
            <a:r>
              <a:rPr lang="fr-FR" sz="1782" b="1" dirty="0" err="1">
                <a:solidFill>
                  <a:srgbClr val="FFFFFF"/>
                </a:solidFill>
                <a:latin typeface="Century Gothic"/>
                <a:cs typeface="Century Gothic"/>
              </a:rPr>
              <a:t>is</a:t>
            </a:r>
            <a:r>
              <a:rPr lang="fr-FR" sz="1782" b="1" dirty="0">
                <a:solidFill>
                  <a:srgbClr val="FFFFFF"/>
                </a:solidFill>
                <a:latin typeface="Century Gothic"/>
                <a:cs typeface="Century Gothic"/>
              </a:rPr>
              <a:t> </a:t>
            </a:r>
            <a:r>
              <a:rPr lang="fr-FR" sz="1782" b="1" dirty="0" err="1">
                <a:solidFill>
                  <a:srgbClr val="FFFFFF"/>
                </a:solidFill>
                <a:latin typeface="Century Gothic"/>
                <a:cs typeface="Century Gothic"/>
              </a:rPr>
              <a:t>it</a:t>
            </a:r>
            <a:r>
              <a:rPr lang="fr-FR" sz="1782" b="1" dirty="0">
                <a:solidFill>
                  <a:srgbClr val="FFFFFF"/>
                </a:solidFill>
                <a:latin typeface="Century Gothic"/>
                <a:cs typeface="Century Gothic"/>
              </a:rPr>
              <a:t>?</a:t>
            </a:r>
          </a:p>
        </p:txBody>
      </p:sp>
      <p:sp>
        <p:nvSpPr>
          <p:cNvPr id="36" name="ZoneTexte 35"/>
          <p:cNvSpPr txBox="1"/>
          <p:nvPr/>
        </p:nvSpPr>
        <p:spPr>
          <a:xfrm>
            <a:off x="1362925" y="9901290"/>
            <a:ext cx="1895669" cy="366575"/>
          </a:xfrm>
          <a:prstGeom prst="rect">
            <a:avLst/>
          </a:prstGeom>
          <a:solidFill>
            <a:srgbClr val="E15743"/>
          </a:solidFill>
        </p:spPr>
        <p:txBody>
          <a:bodyPr wrap="square" lIns="120268" rtlCol="0">
            <a:spAutoFit/>
          </a:bodyPr>
          <a:lstStyle/>
          <a:p>
            <a:pPr algn="ctr"/>
            <a:r>
              <a:rPr lang="fr-FR" sz="1782" b="1" dirty="0" err="1">
                <a:solidFill>
                  <a:srgbClr val="FFFFFF"/>
                </a:solidFill>
                <a:latin typeface="Century Gothic"/>
                <a:cs typeface="Century Gothic"/>
              </a:rPr>
              <a:t>Larval</a:t>
            </a:r>
            <a:r>
              <a:rPr lang="fr-FR" sz="1782" b="1" dirty="0">
                <a:solidFill>
                  <a:srgbClr val="FFFFFF"/>
                </a:solidFill>
                <a:latin typeface="Century Gothic"/>
                <a:cs typeface="Century Gothic"/>
              </a:rPr>
              <a:t> damage</a:t>
            </a:r>
          </a:p>
        </p:txBody>
      </p:sp>
      <p:sp>
        <p:nvSpPr>
          <p:cNvPr id="9" name="ZoneTexte 8"/>
          <p:cNvSpPr txBox="1"/>
          <p:nvPr/>
        </p:nvSpPr>
        <p:spPr>
          <a:xfrm>
            <a:off x="-852879" y="452"/>
            <a:ext cx="12446493" cy="4418662"/>
          </a:xfrm>
          <a:prstGeom prst="rect">
            <a:avLst/>
          </a:prstGeom>
          <a:noFill/>
        </p:spPr>
        <p:txBody>
          <a:bodyPr wrap="square" tIns="681518" rtlCol="0">
            <a:noAutofit/>
          </a:bodyPr>
          <a:lstStyle/>
          <a:p>
            <a:pPr algn="ctr"/>
            <a:r>
              <a:rPr lang="fr-FR" sz="9688" b="1" baseline="30000" dirty="0">
                <a:solidFill>
                  <a:schemeClr val="bg1"/>
                </a:solidFill>
                <a:latin typeface="Century Gothic" panose="020B0502020202020204" pitchFamily="34" charset="0"/>
                <a:ea typeface="+mj-ea"/>
                <a:cs typeface="Century Gothic"/>
              </a:rPr>
              <a:t>BE AWARE!</a:t>
            </a:r>
          </a:p>
          <a:p>
            <a:pPr algn="ctr"/>
            <a:r>
              <a:rPr lang="fr-FR" sz="5345" b="1" baseline="30000" dirty="0" err="1">
                <a:solidFill>
                  <a:schemeClr val="bg1"/>
                </a:solidFill>
                <a:latin typeface="Century Gothic"/>
                <a:ea typeface="+mj-ea"/>
                <a:cs typeface="Century Gothic"/>
              </a:rPr>
              <a:t>Fall</a:t>
            </a:r>
            <a:r>
              <a:rPr lang="fr-FR" sz="5345" b="1" baseline="30000" dirty="0">
                <a:solidFill>
                  <a:schemeClr val="bg1"/>
                </a:solidFill>
                <a:latin typeface="Century Gothic"/>
                <a:ea typeface="+mj-ea"/>
                <a:cs typeface="Century Gothic"/>
              </a:rPr>
              <a:t> </a:t>
            </a:r>
            <a:r>
              <a:rPr lang="fr-FR" sz="5345" b="1" baseline="30000" dirty="0" err="1">
                <a:solidFill>
                  <a:schemeClr val="bg1"/>
                </a:solidFill>
                <a:latin typeface="Century Gothic"/>
                <a:ea typeface="+mj-ea"/>
                <a:cs typeface="Century Gothic"/>
              </a:rPr>
              <a:t>armyworm</a:t>
            </a:r>
            <a:endParaRPr lang="fr-FR" sz="5345" b="1" baseline="30000" dirty="0">
              <a:solidFill>
                <a:schemeClr val="bg1"/>
              </a:solidFill>
              <a:latin typeface="Century Gothic"/>
              <a:ea typeface="+mj-ea"/>
              <a:cs typeface="Century Gothic"/>
            </a:endParaRPr>
          </a:p>
          <a:p>
            <a:pPr algn="ctr">
              <a:lnSpc>
                <a:spcPts val="1893"/>
              </a:lnSpc>
            </a:pPr>
            <a:r>
              <a:rPr lang="fr-FR" sz="3118" b="1" baseline="30000" dirty="0">
                <a:solidFill>
                  <a:schemeClr val="bg1"/>
                </a:solidFill>
                <a:latin typeface="Century Gothic"/>
                <a:ea typeface="+mj-ea"/>
                <a:cs typeface="Century Gothic"/>
              </a:rPr>
              <a:t>A </a:t>
            </a:r>
            <a:r>
              <a:rPr lang="fr-FR" sz="3118" b="1" baseline="30000" dirty="0" err="1">
                <a:solidFill>
                  <a:schemeClr val="bg1"/>
                </a:solidFill>
                <a:latin typeface="Century Gothic"/>
                <a:ea typeface="+mj-ea"/>
                <a:cs typeface="Century Gothic"/>
              </a:rPr>
              <a:t>threat</a:t>
            </a:r>
            <a:r>
              <a:rPr lang="fr-FR" sz="3118" b="1" baseline="30000" dirty="0">
                <a:solidFill>
                  <a:schemeClr val="bg1"/>
                </a:solidFill>
                <a:latin typeface="Century Gothic"/>
                <a:ea typeface="+mj-ea"/>
                <a:cs typeface="Century Gothic"/>
              </a:rPr>
              <a:t> to </a:t>
            </a:r>
            <a:r>
              <a:rPr lang="fr-FR" sz="3118" b="1" baseline="30000" dirty="0" err="1">
                <a:solidFill>
                  <a:schemeClr val="bg1"/>
                </a:solidFill>
                <a:latin typeface="Century Gothic"/>
                <a:ea typeface="+mj-ea"/>
                <a:cs typeface="Century Gothic"/>
              </a:rPr>
              <a:t>maize</a:t>
            </a:r>
            <a:r>
              <a:rPr lang="fr-FR" sz="3118" b="1" baseline="30000" dirty="0">
                <a:solidFill>
                  <a:schemeClr val="bg1"/>
                </a:solidFill>
                <a:latin typeface="Century Gothic"/>
                <a:ea typeface="+mj-ea"/>
                <a:cs typeface="Century Gothic"/>
              </a:rPr>
              <a:t> and </a:t>
            </a:r>
            <a:r>
              <a:rPr lang="fr-FR" sz="3118" b="1" baseline="30000" dirty="0" err="1">
                <a:solidFill>
                  <a:schemeClr val="bg1"/>
                </a:solidFill>
                <a:latin typeface="Century Gothic"/>
                <a:ea typeface="+mj-ea"/>
                <a:cs typeface="Century Gothic"/>
              </a:rPr>
              <a:t>many</a:t>
            </a:r>
            <a:r>
              <a:rPr lang="fr-FR" sz="3118" b="1" baseline="30000" dirty="0">
                <a:solidFill>
                  <a:schemeClr val="bg1"/>
                </a:solidFill>
                <a:latin typeface="Century Gothic"/>
                <a:ea typeface="+mj-ea"/>
                <a:cs typeface="Century Gothic"/>
              </a:rPr>
              <a:t> </a:t>
            </a:r>
            <a:r>
              <a:rPr lang="fr-FR" sz="3118" b="1" baseline="30000" dirty="0" err="1">
                <a:solidFill>
                  <a:schemeClr val="bg1"/>
                </a:solidFill>
                <a:latin typeface="Century Gothic"/>
                <a:ea typeface="+mj-ea"/>
                <a:cs typeface="Century Gothic"/>
              </a:rPr>
              <a:t>other</a:t>
            </a:r>
            <a:r>
              <a:rPr lang="fr-FR" sz="3118" b="1" baseline="30000" dirty="0">
                <a:solidFill>
                  <a:schemeClr val="bg1"/>
                </a:solidFill>
                <a:latin typeface="Century Gothic"/>
                <a:ea typeface="+mj-ea"/>
                <a:cs typeface="Century Gothic"/>
              </a:rPr>
              <a:t> </a:t>
            </a:r>
            <a:r>
              <a:rPr lang="fr-FR" sz="3118" b="1" baseline="30000" dirty="0" err="1">
                <a:solidFill>
                  <a:schemeClr val="bg1"/>
                </a:solidFill>
                <a:latin typeface="Century Gothic"/>
                <a:ea typeface="+mj-ea"/>
                <a:cs typeface="Century Gothic"/>
              </a:rPr>
              <a:t>crops</a:t>
            </a:r>
            <a:endParaRPr lang="fr-FR" sz="3118" b="1" baseline="30000" dirty="0">
              <a:solidFill>
                <a:schemeClr val="bg1"/>
              </a:solidFill>
              <a:latin typeface="Century Gothic"/>
              <a:ea typeface="+mj-ea"/>
              <a:cs typeface="Century Gothic"/>
            </a:endParaRPr>
          </a:p>
        </p:txBody>
      </p:sp>
      <p:grpSp>
        <p:nvGrpSpPr>
          <p:cNvPr id="29" name="Groupe 28"/>
          <p:cNvGrpSpPr/>
          <p:nvPr/>
        </p:nvGrpSpPr>
        <p:grpSpPr>
          <a:xfrm>
            <a:off x="1354444" y="12770921"/>
            <a:ext cx="1772308" cy="653438"/>
            <a:chOff x="1568956" y="9703316"/>
            <a:chExt cx="1591525" cy="586784"/>
          </a:xfrm>
          <a:solidFill>
            <a:srgbClr val="E15743"/>
          </a:solidFill>
        </p:grpSpPr>
        <p:grpSp>
          <p:nvGrpSpPr>
            <p:cNvPr id="39" name="Groupe 38"/>
            <p:cNvGrpSpPr/>
            <p:nvPr/>
          </p:nvGrpSpPr>
          <p:grpSpPr>
            <a:xfrm>
              <a:off x="1568956" y="9703316"/>
              <a:ext cx="1591525" cy="586784"/>
              <a:chOff x="1568956" y="9703316"/>
              <a:chExt cx="1591525" cy="586784"/>
            </a:xfrm>
            <a:grpFill/>
          </p:grpSpPr>
          <p:sp>
            <p:nvSpPr>
              <p:cNvPr id="41" name="Ellipse 40"/>
              <p:cNvSpPr/>
              <p:nvPr/>
            </p:nvSpPr>
            <p:spPr>
              <a:xfrm>
                <a:off x="1568956" y="9794184"/>
                <a:ext cx="495916" cy="495916"/>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sz="3207"/>
              </a:p>
            </p:txBody>
          </p:sp>
          <p:sp>
            <p:nvSpPr>
              <p:cNvPr id="42" name="ZoneTexte 41"/>
              <p:cNvSpPr txBox="1"/>
              <p:nvPr/>
            </p:nvSpPr>
            <p:spPr>
              <a:xfrm>
                <a:off x="1898263" y="9703316"/>
                <a:ext cx="1262218" cy="298377"/>
              </a:xfrm>
              <a:prstGeom prst="rect">
                <a:avLst/>
              </a:prstGeom>
              <a:grpFill/>
            </p:spPr>
            <p:txBody>
              <a:bodyPr wrap="square" rtlCol="0">
                <a:spAutoFit/>
              </a:bodyPr>
              <a:lstStyle/>
              <a:p>
                <a:r>
                  <a:rPr lang="fr-FR" sz="1559" b="1" dirty="0">
                    <a:solidFill>
                      <a:srgbClr val="FFFFFF"/>
                    </a:solidFill>
                    <a:latin typeface="Century Gothic"/>
                    <a:cs typeface="Century Gothic"/>
                  </a:rPr>
                  <a:t>Contact us!</a:t>
                </a:r>
              </a:p>
            </p:txBody>
          </p:sp>
        </p:grpSp>
        <p:pic>
          <p:nvPicPr>
            <p:cNvPr id="40" name="Image 39"/>
            <p:cNvPicPr>
              <a:picLocks noChangeAspect="1"/>
            </p:cNvPicPr>
            <p:nvPr/>
          </p:nvPicPr>
          <p:blipFill>
            <a:blip r:embed="rId5"/>
            <a:stretch>
              <a:fillRect/>
            </a:stretch>
          </p:blipFill>
          <p:spPr>
            <a:xfrm>
              <a:off x="1660620" y="9901001"/>
              <a:ext cx="308650" cy="309042"/>
            </a:xfrm>
            <a:prstGeom prst="rect">
              <a:avLst/>
            </a:prstGeom>
            <a:grpFill/>
          </p:spPr>
        </p:pic>
      </p:grpSp>
      <p:sp>
        <p:nvSpPr>
          <p:cNvPr id="2" name="ZoneTexte 1"/>
          <p:cNvSpPr txBox="1"/>
          <p:nvPr/>
        </p:nvSpPr>
        <p:spPr>
          <a:xfrm>
            <a:off x="1354444" y="8263274"/>
            <a:ext cx="7924341" cy="1384995"/>
          </a:xfrm>
          <a:prstGeom prst="rect">
            <a:avLst/>
          </a:prstGeom>
          <a:noFill/>
        </p:spPr>
        <p:txBody>
          <a:bodyPr wrap="square" rtlCol="0">
            <a:spAutoFit/>
          </a:bodyPr>
          <a:lstStyle/>
          <a:p>
            <a:pPr algn="just"/>
            <a:r>
              <a:rPr lang="en-GB" sz="1400" dirty="0"/>
              <a:t>Fall armyworm (</a:t>
            </a:r>
            <a:r>
              <a:rPr lang="en-GB" sz="1400" i="1" dirty="0"/>
              <a:t>Spodoptera </a:t>
            </a:r>
            <a:r>
              <a:rPr lang="en-GB" sz="1400" i="1" dirty="0" err="1"/>
              <a:t>frugiperda</a:t>
            </a:r>
            <a:r>
              <a:rPr lang="en-GB" sz="1400" dirty="0"/>
              <a:t>- Lepidoptera: </a:t>
            </a:r>
            <a:r>
              <a:rPr lang="en-GB" sz="1400" dirty="0" err="1"/>
              <a:t>Noctuidae</a:t>
            </a:r>
            <a:r>
              <a:rPr lang="en-GB" sz="1400" dirty="0"/>
              <a:t>) originates from tropical and sub-tropical America. It has been inadvertently introduced into other continents (Africa, Asia, Oceania) where it rapidly spread and caused severe economic losses to maize and other food crops. In 2019, it was discovered in the Mediterranean region in Egypt, and in 2020 in Israel and Jordan. In 2020, the pest was also found </a:t>
            </a:r>
            <a:r>
              <a:rPr lang="en-GB" sz="1400"/>
              <a:t>in the Canary </a:t>
            </a:r>
            <a:r>
              <a:rPr lang="en-GB" sz="1400" dirty="0"/>
              <a:t>Islands (Spain). As its spread is threatening maize crops and many other plants, it is important to detect this invasive and polyphagous species as early as possible.</a:t>
            </a:r>
          </a:p>
        </p:txBody>
      </p:sp>
      <p:sp>
        <p:nvSpPr>
          <p:cNvPr id="3" name="ZoneTexte 2"/>
          <p:cNvSpPr txBox="1"/>
          <p:nvPr/>
        </p:nvSpPr>
        <p:spPr>
          <a:xfrm>
            <a:off x="2024432" y="13211852"/>
            <a:ext cx="5483201" cy="400110"/>
          </a:xfrm>
          <a:prstGeom prst="rect">
            <a:avLst/>
          </a:prstGeom>
          <a:noFill/>
        </p:spPr>
        <p:txBody>
          <a:bodyPr wrap="square" rtlCol="0">
            <a:spAutoFit/>
          </a:bodyPr>
          <a:lstStyle/>
          <a:p>
            <a:r>
              <a:rPr lang="en-GB" sz="2000" dirty="0"/>
              <a:t>Your contact details, logos, links, QR codes …</a:t>
            </a:r>
          </a:p>
        </p:txBody>
      </p:sp>
      <p:sp>
        <p:nvSpPr>
          <p:cNvPr id="12" name="ZoneTexte 11"/>
          <p:cNvSpPr txBox="1"/>
          <p:nvPr/>
        </p:nvSpPr>
        <p:spPr>
          <a:xfrm>
            <a:off x="0" y="14709662"/>
            <a:ext cx="10691814" cy="412590"/>
          </a:xfrm>
          <a:prstGeom prst="rect">
            <a:avLst/>
          </a:prstGeom>
          <a:noFill/>
        </p:spPr>
        <p:txBody>
          <a:bodyPr wrap="square" bIns="180000" rtlCol="0">
            <a:spAutoFit/>
          </a:bodyPr>
          <a:lstStyle/>
          <a:p>
            <a:pPr algn="ctr"/>
            <a:r>
              <a:rPr lang="en-GB" sz="1200" dirty="0"/>
              <a:t>This poster has been prepared in collaboration with EPPO (www.eppo.int) </a:t>
            </a:r>
          </a:p>
        </p:txBody>
      </p:sp>
      <p:sp>
        <p:nvSpPr>
          <p:cNvPr id="6" name="ZoneTexte 5">
            <a:extLst>
              <a:ext uri="{FF2B5EF4-FFF2-40B4-BE49-F238E27FC236}">
                <a16:creationId xmlns:a16="http://schemas.microsoft.com/office/drawing/2014/main" id="{00DD7F8F-A9EB-4F51-AF4D-DDD8242FD61E}"/>
              </a:ext>
            </a:extLst>
          </p:cNvPr>
          <p:cNvSpPr txBox="1"/>
          <p:nvPr/>
        </p:nvSpPr>
        <p:spPr>
          <a:xfrm>
            <a:off x="2191826" y="7047637"/>
            <a:ext cx="6267569" cy="230832"/>
          </a:xfrm>
          <a:prstGeom prst="rect">
            <a:avLst/>
          </a:prstGeom>
          <a:noFill/>
        </p:spPr>
        <p:txBody>
          <a:bodyPr wrap="square" rtlCol="0">
            <a:spAutoFit/>
          </a:bodyPr>
          <a:lstStyle/>
          <a:p>
            <a:r>
              <a:rPr lang="en-GB" sz="900" dirty="0"/>
              <a:t>Larva on maize. Courtesy: B.R. Wiseman - USDA/ARS, Tifton (US). EPPO Global Database, https://gd.eppo.int</a:t>
            </a:r>
          </a:p>
        </p:txBody>
      </p:sp>
      <p:grpSp>
        <p:nvGrpSpPr>
          <p:cNvPr id="7" name="Groupe 6">
            <a:extLst>
              <a:ext uri="{FF2B5EF4-FFF2-40B4-BE49-F238E27FC236}">
                <a16:creationId xmlns:a16="http://schemas.microsoft.com/office/drawing/2014/main" id="{453258CC-4EFD-4E1C-AC56-ADCB2B64D2B9}"/>
              </a:ext>
            </a:extLst>
          </p:cNvPr>
          <p:cNvGrpSpPr/>
          <p:nvPr/>
        </p:nvGrpSpPr>
        <p:grpSpPr>
          <a:xfrm>
            <a:off x="1362926" y="10376339"/>
            <a:ext cx="8021593" cy="1682642"/>
            <a:chOff x="1362926" y="10084239"/>
            <a:chExt cx="8021593" cy="1682642"/>
          </a:xfrm>
        </p:grpSpPr>
        <p:pic>
          <p:nvPicPr>
            <p:cNvPr id="33" name="Image 32"/>
            <p:cNvPicPr>
              <a:picLocks noChangeAspect="1"/>
            </p:cNvPicPr>
            <p:nvPr/>
          </p:nvPicPr>
          <p:blipFill>
            <a:blip r:embed="rId6"/>
            <a:srcRect/>
            <a:stretch/>
          </p:blipFill>
          <p:spPr>
            <a:xfrm>
              <a:off x="1362926" y="10087082"/>
              <a:ext cx="2419288" cy="1679799"/>
            </a:xfrm>
            <a:prstGeom prst="rect">
              <a:avLst/>
            </a:prstGeom>
          </p:spPr>
        </p:pic>
        <p:pic>
          <p:nvPicPr>
            <p:cNvPr id="13" name="Image 12">
              <a:extLst>
                <a:ext uri="{FF2B5EF4-FFF2-40B4-BE49-F238E27FC236}">
                  <a16:creationId xmlns:a16="http://schemas.microsoft.com/office/drawing/2014/main" id="{2B1726CF-4B3C-45C4-910C-46F31B6AB34F}"/>
                </a:ext>
              </a:extLst>
            </p:cNvPr>
            <p:cNvPicPr>
              <a:picLocks noChangeAspect="1"/>
            </p:cNvPicPr>
            <p:nvPr/>
          </p:nvPicPr>
          <p:blipFill>
            <a:blip r:embed="rId7"/>
            <a:srcRect/>
            <a:stretch/>
          </p:blipFill>
          <p:spPr>
            <a:xfrm>
              <a:off x="6854460" y="10087082"/>
              <a:ext cx="2530059" cy="1679799"/>
            </a:xfrm>
            <a:prstGeom prst="rect">
              <a:avLst/>
            </a:prstGeom>
          </p:spPr>
        </p:pic>
        <p:pic>
          <p:nvPicPr>
            <p:cNvPr id="17" name="Image 16">
              <a:extLst>
                <a:ext uri="{FF2B5EF4-FFF2-40B4-BE49-F238E27FC236}">
                  <a16:creationId xmlns:a16="http://schemas.microsoft.com/office/drawing/2014/main" id="{8EA5BCCF-D4A9-4416-8015-AAEC6F42D9B5}"/>
                </a:ext>
              </a:extLst>
            </p:cNvPr>
            <p:cNvPicPr>
              <a:picLocks noChangeAspect="1"/>
            </p:cNvPicPr>
            <p:nvPr/>
          </p:nvPicPr>
          <p:blipFill>
            <a:blip r:embed="rId8"/>
            <a:srcRect/>
            <a:stretch/>
          </p:blipFill>
          <p:spPr>
            <a:xfrm>
              <a:off x="3995024" y="10084239"/>
              <a:ext cx="2124568" cy="1682642"/>
            </a:xfrm>
            <a:prstGeom prst="rect">
              <a:avLst/>
            </a:prstGeom>
          </p:spPr>
        </p:pic>
      </p:grpSp>
      <p:sp>
        <p:nvSpPr>
          <p:cNvPr id="18" name="ZoneTexte 17">
            <a:extLst>
              <a:ext uri="{FF2B5EF4-FFF2-40B4-BE49-F238E27FC236}">
                <a16:creationId xmlns:a16="http://schemas.microsoft.com/office/drawing/2014/main" id="{C52D18D4-C32D-4FC1-94AC-083B1D2206C2}"/>
              </a:ext>
            </a:extLst>
          </p:cNvPr>
          <p:cNvSpPr txBox="1"/>
          <p:nvPr/>
        </p:nvSpPr>
        <p:spPr>
          <a:xfrm>
            <a:off x="6854460" y="9901289"/>
            <a:ext cx="1441815" cy="366575"/>
          </a:xfrm>
          <a:prstGeom prst="rect">
            <a:avLst/>
          </a:prstGeom>
          <a:solidFill>
            <a:srgbClr val="E15743"/>
          </a:solidFill>
        </p:spPr>
        <p:txBody>
          <a:bodyPr wrap="square" lIns="120268" rtlCol="0">
            <a:spAutoFit/>
          </a:bodyPr>
          <a:lstStyle/>
          <a:p>
            <a:pPr algn="ctr"/>
            <a:r>
              <a:rPr lang="fr-FR" sz="1782" b="1" dirty="0" err="1">
                <a:solidFill>
                  <a:srgbClr val="FFFFFF"/>
                </a:solidFill>
                <a:latin typeface="Century Gothic"/>
                <a:cs typeface="Century Gothic"/>
              </a:rPr>
              <a:t>Adult</a:t>
            </a:r>
            <a:r>
              <a:rPr lang="fr-FR" sz="1782" b="1" dirty="0">
                <a:solidFill>
                  <a:srgbClr val="FFFFFF"/>
                </a:solidFill>
                <a:latin typeface="Century Gothic"/>
                <a:cs typeface="Century Gothic"/>
              </a:rPr>
              <a:t> </a:t>
            </a:r>
            <a:r>
              <a:rPr lang="fr-FR" sz="1782" b="1" dirty="0" err="1">
                <a:solidFill>
                  <a:srgbClr val="FFFFFF"/>
                </a:solidFill>
                <a:latin typeface="Century Gothic"/>
                <a:cs typeface="Century Gothic"/>
              </a:rPr>
              <a:t>moth</a:t>
            </a:r>
            <a:endParaRPr lang="fr-FR" sz="1782" b="1" dirty="0">
              <a:solidFill>
                <a:srgbClr val="FFFFFF"/>
              </a:solidFill>
              <a:latin typeface="Century Gothic"/>
              <a:cs typeface="Century Gothic"/>
            </a:endParaRPr>
          </a:p>
        </p:txBody>
      </p:sp>
      <p:grpSp>
        <p:nvGrpSpPr>
          <p:cNvPr id="14" name="Groupe 13">
            <a:extLst>
              <a:ext uri="{FF2B5EF4-FFF2-40B4-BE49-F238E27FC236}">
                <a16:creationId xmlns:a16="http://schemas.microsoft.com/office/drawing/2014/main" id="{023B860B-FBE0-4B0D-9FD6-92B5C041C4B9}"/>
              </a:ext>
            </a:extLst>
          </p:cNvPr>
          <p:cNvGrpSpPr/>
          <p:nvPr/>
        </p:nvGrpSpPr>
        <p:grpSpPr>
          <a:xfrm>
            <a:off x="1362926" y="12065691"/>
            <a:ext cx="8030074" cy="369332"/>
            <a:chOff x="1362926" y="11773591"/>
            <a:chExt cx="8030074" cy="369332"/>
          </a:xfrm>
        </p:grpSpPr>
        <p:sp>
          <p:nvSpPr>
            <p:cNvPr id="23" name="ZoneTexte 22">
              <a:extLst>
                <a:ext uri="{FF2B5EF4-FFF2-40B4-BE49-F238E27FC236}">
                  <a16:creationId xmlns:a16="http://schemas.microsoft.com/office/drawing/2014/main" id="{7C77F72A-6054-44DA-B7BB-35D5C8886A78}"/>
                </a:ext>
              </a:extLst>
            </p:cNvPr>
            <p:cNvSpPr txBox="1"/>
            <p:nvPr/>
          </p:nvSpPr>
          <p:spPr>
            <a:xfrm>
              <a:off x="1362926" y="11773591"/>
              <a:ext cx="2419288" cy="369332"/>
            </a:xfrm>
            <a:prstGeom prst="rect">
              <a:avLst/>
            </a:prstGeom>
            <a:noFill/>
          </p:spPr>
          <p:txBody>
            <a:bodyPr wrap="square" rtlCol="0">
              <a:spAutoFit/>
            </a:bodyPr>
            <a:lstStyle/>
            <a:p>
              <a:pPr algn="ctr"/>
              <a:r>
                <a:rPr lang="en-GB" sz="900" dirty="0"/>
                <a:t>Damaged maize ear</a:t>
              </a:r>
              <a:br>
                <a:rPr lang="en-GB" sz="900" dirty="0"/>
              </a:br>
              <a:r>
                <a:rPr lang="en-GB" sz="900" dirty="0"/>
                <a:t>B.R. Wiseman - USDA/ARS, Tifton (US)</a:t>
              </a:r>
            </a:p>
          </p:txBody>
        </p:sp>
        <p:sp>
          <p:nvSpPr>
            <p:cNvPr id="25" name="ZoneTexte 24">
              <a:extLst>
                <a:ext uri="{FF2B5EF4-FFF2-40B4-BE49-F238E27FC236}">
                  <a16:creationId xmlns:a16="http://schemas.microsoft.com/office/drawing/2014/main" id="{0AB2150F-8DE7-49B5-9106-70FDEBFACCFD}"/>
                </a:ext>
              </a:extLst>
            </p:cNvPr>
            <p:cNvSpPr txBox="1"/>
            <p:nvPr/>
          </p:nvSpPr>
          <p:spPr>
            <a:xfrm>
              <a:off x="6862941" y="11773591"/>
              <a:ext cx="2530059" cy="369332"/>
            </a:xfrm>
            <a:prstGeom prst="rect">
              <a:avLst/>
            </a:prstGeom>
            <a:noFill/>
          </p:spPr>
          <p:txBody>
            <a:bodyPr wrap="square" rtlCol="0">
              <a:spAutoFit/>
            </a:bodyPr>
            <a:lstStyle/>
            <a:p>
              <a:pPr algn="ctr"/>
              <a:r>
                <a:rPr lang="en-GB" sz="900" dirty="0"/>
                <a:t>Adult female</a:t>
              </a:r>
              <a:br>
                <a:rPr lang="en-GB" sz="900" dirty="0"/>
              </a:br>
              <a:r>
                <a:rPr lang="en-GB" sz="900" dirty="0"/>
                <a:t>B.R. Wiseman - USDA/ARS, Tifton (US)</a:t>
              </a:r>
            </a:p>
          </p:txBody>
        </p:sp>
        <p:sp>
          <p:nvSpPr>
            <p:cNvPr id="26" name="ZoneTexte 25">
              <a:extLst>
                <a:ext uri="{FF2B5EF4-FFF2-40B4-BE49-F238E27FC236}">
                  <a16:creationId xmlns:a16="http://schemas.microsoft.com/office/drawing/2014/main" id="{21CB9AF5-883E-46A9-A63B-A0D3B0EB0483}"/>
                </a:ext>
              </a:extLst>
            </p:cNvPr>
            <p:cNvSpPr txBox="1"/>
            <p:nvPr/>
          </p:nvSpPr>
          <p:spPr>
            <a:xfrm>
              <a:off x="4003506" y="11773591"/>
              <a:ext cx="2124568" cy="369332"/>
            </a:xfrm>
            <a:prstGeom prst="rect">
              <a:avLst/>
            </a:prstGeom>
            <a:noFill/>
          </p:spPr>
          <p:txBody>
            <a:bodyPr wrap="square" rtlCol="0">
              <a:spAutoFit/>
            </a:bodyPr>
            <a:lstStyle/>
            <a:p>
              <a:pPr algn="ctr"/>
              <a:r>
                <a:rPr lang="en-GB" sz="900" dirty="0"/>
                <a:t>Larva on aubergine</a:t>
              </a:r>
              <a:br>
                <a:rPr lang="en-GB" sz="900" dirty="0"/>
              </a:br>
              <a:r>
                <a:rPr lang="en-GB" sz="900" dirty="0" err="1"/>
                <a:t>Marja</a:t>
              </a:r>
              <a:r>
                <a:rPr lang="en-GB" sz="900" dirty="0"/>
                <a:t> van der </a:t>
              </a:r>
              <a:r>
                <a:rPr lang="en-GB" sz="900" dirty="0" err="1"/>
                <a:t>Straten</a:t>
              </a:r>
              <a:r>
                <a:rPr lang="en-GB" sz="900" dirty="0"/>
                <a:t>, Dutch NPPO</a:t>
              </a:r>
            </a:p>
          </p:txBody>
        </p:sp>
      </p:grpSp>
    </p:spTree>
    <p:extLst>
      <p:ext uri="{BB962C8B-B14F-4D97-AF65-F5344CB8AC3E}">
        <p14:creationId xmlns:p14="http://schemas.microsoft.com/office/powerpoint/2010/main" val="2022621688"/>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593</TotalTime>
  <Words>253</Words>
  <Application>Microsoft Office PowerPoint</Application>
  <PresentationFormat>Personnalisé</PresentationFormat>
  <Paragraphs>16</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Calibri</vt:lpstr>
      <vt:lpstr>Century Gothic</vt:lpstr>
      <vt:lpstr>Thème Office</vt:lpstr>
      <vt:lpstr>Présentation PowerPoint</vt:lpstr>
    </vt:vector>
  </TitlesOfParts>
  <Company>écoles de Condé</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Armelle ROY</dc:creator>
  <cp:lastModifiedBy>Anne-Sophie Roy</cp:lastModifiedBy>
  <cp:revision>110</cp:revision>
  <cp:lastPrinted>2017-06-01T13:06:56Z</cp:lastPrinted>
  <dcterms:created xsi:type="dcterms:W3CDTF">2016-07-12T13:11:24Z</dcterms:created>
  <dcterms:modified xsi:type="dcterms:W3CDTF">2021-04-01T09:27:46Z</dcterms:modified>
</cp:coreProperties>
</file>