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8" r:id="rId2"/>
  </p:sldIdLst>
  <p:sldSz cx="10691813" cy="15119350"/>
  <p:notesSz cx="6810375" cy="9942513"/>
  <p:defaultTextStyle>
    <a:defPPr>
      <a:defRPr lang="fr-FR"/>
    </a:defPPr>
    <a:lvl1pPr marL="0" algn="l" defTabSz="737300" rtl="0" eaLnBrk="1" latinLnBrk="0" hangingPunct="1">
      <a:defRPr sz="2880" kern="1200">
        <a:solidFill>
          <a:schemeClr val="tx1"/>
        </a:solidFill>
        <a:latin typeface="+mn-lt"/>
        <a:ea typeface="+mn-ea"/>
        <a:cs typeface="+mn-cs"/>
      </a:defRPr>
    </a:lvl1pPr>
    <a:lvl2pPr marL="737300" algn="l" defTabSz="737300" rtl="0" eaLnBrk="1" latinLnBrk="0" hangingPunct="1">
      <a:defRPr sz="2880" kern="1200">
        <a:solidFill>
          <a:schemeClr val="tx1"/>
        </a:solidFill>
        <a:latin typeface="+mn-lt"/>
        <a:ea typeface="+mn-ea"/>
        <a:cs typeface="+mn-cs"/>
      </a:defRPr>
    </a:lvl2pPr>
    <a:lvl3pPr marL="1474599" algn="l" defTabSz="737300" rtl="0" eaLnBrk="1" latinLnBrk="0" hangingPunct="1">
      <a:defRPr sz="2880" kern="1200">
        <a:solidFill>
          <a:schemeClr val="tx1"/>
        </a:solidFill>
        <a:latin typeface="+mn-lt"/>
        <a:ea typeface="+mn-ea"/>
        <a:cs typeface="+mn-cs"/>
      </a:defRPr>
    </a:lvl3pPr>
    <a:lvl4pPr marL="2211901" algn="l" defTabSz="737300" rtl="0" eaLnBrk="1" latinLnBrk="0" hangingPunct="1">
      <a:defRPr sz="2880" kern="1200">
        <a:solidFill>
          <a:schemeClr val="tx1"/>
        </a:solidFill>
        <a:latin typeface="+mn-lt"/>
        <a:ea typeface="+mn-ea"/>
        <a:cs typeface="+mn-cs"/>
      </a:defRPr>
    </a:lvl4pPr>
    <a:lvl5pPr marL="2949201" algn="l" defTabSz="737300" rtl="0" eaLnBrk="1" latinLnBrk="0" hangingPunct="1">
      <a:defRPr sz="2880" kern="1200">
        <a:solidFill>
          <a:schemeClr val="tx1"/>
        </a:solidFill>
        <a:latin typeface="+mn-lt"/>
        <a:ea typeface="+mn-ea"/>
        <a:cs typeface="+mn-cs"/>
      </a:defRPr>
    </a:lvl5pPr>
    <a:lvl6pPr marL="3686499" algn="l" defTabSz="737300" rtl="0" eaLnBrk="1" latinLnBrk="0" hangingPunct="1">
      <a:defRPr sz="2880" kern="1200">
        <a:solidFill>
          <a:schemeClr val="tx1"/>
        </a:solidFill>
        <a:latin typeface="+mn-lt"/>
        <a:ea typeface="+mn-ea"/>
        <a:cs typeface="+mn-cs"/>
      </a:defRPr>
    </a:lvl6pPr>
    <a:lvl7pPr marL="4423799" algn="l" defTabSz="737300" rtl="0" eaLnBrk="1" latinLnBrk="0" hangingPunct="1">
      <a:defRPr sz="2880" kern="1200">
        <a:solidFill>
          <a:schemeClr val="tx1"/>
        </a:solidFill>
        <a:latin typeface="+mn-lt"/>
        <a:ea typeface="+mn-ea"/>
        <a:cs typeface="+mn-cs"/>
      </a:defRPr>
    </a:lvl7pPr>
    <a:lvl8pPr marL="5161099" algn="l" defTabSz="737300" rtl="0" eaLnBrk="1" latinLnBrk="0" hangingPunct="1">
      <a:defRPr sz="2880" kern="1200">
        <a:solidFill>
          <a:schemeClr val="tx1"/>
        </a:solidFill>
        <a:latin typeface="+mn-lt"/>
        <a:ea typeface="+mn-ea"/>
        <a:cs typeface="+mn-cs"/>
      </a:defRPr>
    </a:lvl8pPr>
    <a:lvl9pPr marL="5898398" algn="l" defTabSz="73730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9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le Picard" initials="CP" lastIdx="1" clrIdx="0">
    <p:extLst>
      <p:ext uri="{19B8F6BF-5375-455C-9EA6-DF929625EA0E}">
        <p15:presenceInfo xmlns:p15="http://schemas.microsoft.com/office/powerpoint/2012/main" userId="S-1-5-21-506689864-884195766-582270302-3110" providerId="AD"/>
      </p:ext>
    </p:extLst>
  </p:cmAuthor>
  <p:cmAuthor id="2" name="Madeleine McMullen" initials="MM" lastIdx="5" clrIdx="1">
    <p:extLst>
      <p:ext uri="{19B8F6BF-5375-455C-9EA6-DF929625EA0E}">
        <p15:presenceInfo xmlns:p15="http://schemas.microsoft.com/office/powerpoint/2012/main" userId="Madeleine McMull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FFFFFF"/>
    <a:srgbClr val="E15743"/>
    <a:srgbClr val="A7BF59"/>
    <a:srgbClr val="B6E01A"/>
    <a:srgbClr val="9FEE00"/>
    <a:srgbClr val="B4C971"/>
    <a:srgbClr val="99FF66"/>
    <a:srgbClr val="8FF1B4"/>
    <a:srgbClr val="D53E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82" autoAdjust="0"/>
    <p:restoredTop sz="94660"/>
  </p:normalViewPr>
  <p:slideViewPr>
    <p:cSldViewPr snapToGrid="0" snapToObjects="1">
      <p:cViewPr>
        <p:scale>
          <a:sx n="100" d="100"/>
          <a:sy n="100" d="100"/>
        </p:scale>
        <p:origin x="-156" y="-3696"/>
      </p:cViewPr>
      <p:guideLst>
        <p:guide orient="horz" pos="4762"/>
        <p:guide pos="339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C827DD87-8EC8-46E7-B8A7-A35E00583171}" type="datetimeFigureOut">
              <a:rPr lang="fr-FR" smtClean="0"/>
              <a:t>13/09/2021</a:t>
            </a:fld>
            <a:endParaRPr lang="fr-FR"/>
          </a:p>
        </p:txBody>
      </p:sp>
      <p:sp>
        <p:nvSpPr>
          <p:cNvPr id="4" name="Espace réservé de l'image des diapositives 3"/>
          <p:cNvSpPr>
            <a:spLocks noGrp="1" noRot="1" noChangeAspect="1"/>
          </p:cNvSpPr>
          <p:nvPr>
            <p:ph type="sldImg" idx="2"/>
          </p:nvPr>
        </p:nvSpPr>
        <p:spPr>
          <a:xfrm>
            <a:off x="2219325" y="1243013"/>
            <a:ext cx="2371725"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95C638C6-A45D-4101-8B4B-063E15972C26}" type="slidenum">
              <a:rPr lang="fr-FR" smtClean="0"/>
              <a:t>‹N°›</a:t>
            </a:fld>
            <a:endParaRPr lang="fr-FR"/>
          </a:p>
        </p:txBody>
      </p:sp>
    </p:spTree>
    <p:extLst>
      <p:ext uri="{BB962C8B-B14F-4D97-AF65-F5344CB8AC3E}">
        <p14:creationId xmlns:p14="http://schemas.microsoft.com/office/powerpoint/2010/main" val="1673139266"/>
      </p:ext>
    </p:extLst>
  </p:cSld>
  <p:clrMap bg1="lt1" tx1="dk1" bg2="lt2" tx2="dk2" accent1="accent1" accent2="accent2" accent3="accent3" accent4="accent4" accent5="accent5" accent6="accent6" hlink="hlink" folHlink="folHlink"/>
  <p:notesStyle>
    <a:lvl1pPr marL="0" algn="l" defTabSz="1053284" rtl="0" eaLnBrk="1" latinLnBrk="0" hangingPunct="1">
      <a:defRPr sz="1383" kern="1200">
        <a:solidFill>
          <a:schemeClr val="tx1"/>
        </a:solidFill>
        <a:latin typeface="+mn-lt"/>
        <a:ea typeface="+mn-ea"/>
        <a:cs typeface="+mn-cs"/>
      </a:defRPr>
    </a:lvl1pPr>
    <a:lvl2pPr marL="526643" algn="l" defTabSz="1053284" rtl="0" eaLnBrk="1" latinLnBrk="0" hangingPunct="1">
      <a:defRPr sz="1383" kern="1200">
        <a:solidFill>
          <a:schemeClr val="tx1"/>
        </a:solidFill>
        <a:latin typeface="+mn-lt"/>
        <a:ea typeface="+mn-ea"/>
        <a:cs typeface="+mn-cs"/>
      </a:defRPr>
    </a:lvl2pPr>
    <a:lvl3pPr marL="1053284" algn="l" defTabSz="1053284" rtl="0" eaLnBrk="1" latinLnBrk="0" hangingPunct="1">
      <a:defRPr sz="1383" kern="1200">
        <a:solidFill>
          <a:schemeClr val="tx1"/>
        </a:solidFill>
        <a:latin typeface="+mn-lt"/>
        <a:ea typeface="+mn-ea"/>
        <a:cs typeface="+mn-cs"/>
      </a:defRPr>
    </a:lvl3pPr>
    <a:lvl4pPr marL="1579928" algn="l" defTabSz="1053284" rtl="0" eaLnBrk="1" latinLnBrk="0" hangingPunct="1">
      <a:defRPr sz="1383" kern="1200">
        <a:solidFill>
          <a:schemeClr val="tx1"/>
        </a:solidFill>
        <a:latin typeface="+mn-lt"/>
        <a:ea typeface="+mn-ea"/>
        <a:cs typeface="+mn-cs"/>
      </a:defRPr>
    </a:lvl4pPr>
    <a:lvl5pPr marL="2106571" algn="l" defTabSz="1053284" rtl="0" eaLnBrk="1" latinLnBrk="0" hangingPunct="1">
      <a:defRPr sz="1383" kern="1200">
        <a:solidFill>
          <a:schemeClr val="tx1"/>
        </a:solidFill>
        <a:latin typeface="+mn-lt"/>
        <a:ea typeface="+mn-ea"/>
        <a:cs typeface="+mn-cs"/>
      </a:defRPr>
    </a:lvl5pPr>
    <a:lvl6pPr marL="2633214" algn="l" defTabSz="1053284" rtl="0" eaLnBrk="1" latinLnBrk="0" hangingPunct="1">
      <a:defRPr sz="1383" kern="1200">
        <a:solidFill>
          <a:schemeClr val="tx1"/>
        </a:solidFill>
        <a:latin typeface="+mn-lt"/>
        <a:ea typeface="+mn-ea"/>
        <a:cs typeface="+mn-cs"/>
      </a:defRPr>
    </a:lvl6pPr>
    <a:lvl7pPr marL="3159857" algn="l" defTabSz="1053284" rtl="0" eaLnBrk="1" latinLnBrk="0" hangingPunct="1">
      <a:defRPr sz="1383" kern="1200">
        <a:solidFill>
          <a:schemeClr val="tx1"/>
        </a:solidFill>
        <a:latin typeface="+mn-lt"/>
        <a:ea typeface="+mn-ea"/>
        <a:cs typeface="+mn-cs"/>
      </a:defRPr>
    </a:lvl7pPr>
    <a:lvl8pPr marL="3686499" algn="l" defTabSz="1053284" rtl="0" eaLnBrk="1" latinLnBrk="0" hangingPunct="1">
      <a:defRPr sz="1383" kern="1200">
        <a:solidFill>
          <a:schemeClr val="tx1"/>
        </a:solidFill>
        <a:latin typeface="+mn-lt"/>
        <a:ea typeface="+mn-ea"/>
        <a:cs typeface="+mn-cs"/>
      </a:defRPr>
    </a:lvl8pPr>
    <a:lvl9pPr marL="4213142" algn="l" defTabSz="1053284"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9325" y="1243013"/>
            <a:ext cx="2371725" cy="335597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C638C6-A45D-4101-8B4B-063E15972C26}" type="slidenum">
              <a:rPr lang="fr-FR" smtClean="0"/>
              <a:t>1</a:t>
            </a:fld>
            <a:endParaRPr lang="fr-FR"/>
          </a:p>
        </p:txBody>
      </p:sp>
    </p:spTree>
    <p:extLst>
      <p:ext uri="{BB962C8B-B14F-4D97-AF65-F5344CB8AC3E}">
        <p14:creationId xmlns:p14="http://schemas.microsoft.com/office/powerpoint/2010/main" val="3225084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4696802"/>
            <a:ext cx="9088041" cy="3240861"/>
          </a:xfrm>
        </p:spPr>
        <p:txBody>
          <a:bodyPr/>
          <a:lstStyle/>
          <a:p>
            <a:r>
              <a:rPr lang="fr-FR"/>
              <a:t>Cliquez et modifiez le titre</a:t>
            </a:r>
          </a:p>
        </p:txBody>
      </p:sp>
      <p:sp>
        <p:nvSpPr>
          <p:cNvPr id="3" name="Sous-titre 2"/>
          <p:cNvSpPr>
            <a:spLocks noGrp="1"/>
          </p:cNvSpPr>
          <p:nvPr>
            <p:ph type="subTitle" idx="1"/>
          </p:nvPr>
        </p:nvSpPr>
        <p:spPr>
          <a:xfrm>
            <a:off x="1603772" y="8567632"/>
            <a:ext cx="7484269" cy="3863834"/>
          </a:xfrm>
        </p:spPr>
        <p:txBody>
          <a:bodyPr/>
          <a:lstStyle>
            <a:lvl1pPr marL="0" indent="0" algn="ctr">
              <a:buNone/>
              <a:defRPr>
                <a:solidFill>
                  <a:schemeClr val="tx1">
                    <a:tint val="75000"/>
                  </a:schemeClr>
                </a:solidFill>
              </a:defRPr>
            </a:lvl1pPr>
            <a:lvl2pPr marL="712793" indent="0" algn="ctr">
              <a:buNone/>
              <a:defRPr>
                <a:solidFill>
                  <a:schemeClr val="tx1">
                    <a:tint val="75000"/>
                  </a:schemeClr>
                </a:solidFill>
              </a:defRPr>
            </a:lvl2pPr>
            <a:lvl3pPr marL="1425586" indent="0" algn="ctr">
              <a:buNone/>
              <a:defRPr>
                <a:solidFill>
                  <a:schemeClr val="tx1">
                    <a:tint val="75000"/>
                  </a:schemeClr>
                </a:solidFill>
              </a:defRPr>
            </a:lvl3pPr>
            <a:lvl4pPr marL="2138379" indent="0" algn="ctr">
              <a:buNone/>
              <a:defRPr>
                <a:solidFill>
                  <a:schemeClr val="tx1">
                    <a:tint val="75000"/>
                  </a:schemeClr>
                </a:solidFill>
              </a:defRPr>
            </a:lvl4pPr>
            <a:lvl5pPr marL="2851172" indent="0" algn="ctr">
              <a:buNone/>
              <a:defRPr>
                <a:solidFill>
                  <a:schemeClr val="tx1">
                    <a:tint val="75000"/>
                  </a:schemeClr>
                </a:solidFill>
              </a:defRPr>
            </a:lvl5pPr>
            <a:lvl6pPr marL="3563965" indent="0" algn="ctr">
              <a:buNone/>
              <a:defRPr>
                <a:solidFill>
                  <a:schemeClr val="tx1">
                    <a:tint val="75000"/>
                  </a:schemeClr>
                </a:solidFill>
              </a:defRPr>
            </a:lvl6pPr>
            <a:lvl7pPr marL="4276759" indent="0" algn="ctr">
              <a:buNone/>
              <a:defRPr>
                <a:solidFill>
                  <a:schemeClr val="tx1">
                    <a:tint val="75000"/>
                  </a:schemeClr>
                </a:solidFill>
              </a:defRPr>
            </a:lvl7pPr>
            <a:lvl8pPr marL="4989552" indent="0" algn="ctr">
              <a:buNone/>
              <a:defRPr>
                <a:solidFill>
                  <a:schemeClr val="tx1">
                    <a:tint val="75000"/>
                  </a:schemeClr>
                </a:solidFill>
              </a:defRPr>
            </a:lvl8pPr>
            <a:lvl9pPr marL="5702345"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13/09/2021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82779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13/09/2021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1030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1564" y="605476"/>
            <a:ext cx="2405658" cy="12900446"/>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34593" y="605476"/>
            <a:ext cx="7038777" cy="1290044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13/09/2021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75464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13/09/2021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367297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9715583"/>
            <a:ext cx="9088041" cy="3002871"/>
          </a:xfrm>
        </p:spPr>
        <p:txBody>
          <a:bodyPr anchor="t"/>
          <a:lstStyle>
            <a:lvl1pPr algn="l">
              <a:defRPr sz="6236" b="1" cap="all"/>
            </a:lvl1pPr>
          </a:lstStyle>
          <a:p>
            <a:r>
              <a:rPr lang="fr-FR"/>
              <a:t>Cliquez et modifiez le titre</a:t>
            </a:r>
          </a:p>
        </p:txBody>
      </p:sp>
      <p:sp>
        <p:nvSpPr>
          <p:cNvPr id="3" name="Espace réservé du texte 2"/>
          <p:cNvSpPr>
            <a:spLocks noGrp="1"/>
          </p:cNvSpPr>
          <p:nvPr>
            <p:ph type="body" idx="1"/>
          </p:nvPr>
        </p:nvSpPr>
        <p:spPr>
          <a:xfrm>
            <a:off x="844580" y="6408229"/>
            <a:ext cx="9088041" cy="3307357"/>
          </a:xfrm>
        </p:spPr>
        <p:txBody>
          <a:bodyPr anchor="b"/>
          <a:lstStyle>
            <a:lvl1pPr marL="0" indent="0">
              <a:buNone/>
              <a:defRPr sz="3118">
                <a:solidFill>
                  <a:schemeClr val="tx1">
                    <a:tint val="75000"/>
                  </a:schemeClr>
                </a:solidFill>
              </a:defRPr>
            </a:lvl1pPr>
            <a:lvl2pPr marL="712793" indent="0">
              <a:buNone/>
              <a:defRPr sz="2784">
                <a:solidFill>
                  <a:schemeClr val="tx1">
                    <a:tint val="75000"/>
                  </a:schemeClr>
                </a:solidFill>
              </a:defRPr>
            </a:lvl2pPr>
            <a:lvl3pPr marL="1425586" indent="0">
              <a:buNone/>
              <a:defRPr sz="2450">
                <a:solidFill>
                  <a:schemeClr val="tx1">
                    <a:tint val="75000"/>
                  </a:schemeClr>
                </a:solidFill>
              </a:defRPr>
            </a:lvl3pPr>
            <a:lvl4pPr marL="2138379" indent="0">
              <a:buNone/>
              <a:defRPr sz="2227">
                <a:solidFill>
                  <a:schemeClr val="tx1">
                    <a:tint val="75000"/>
                  </a:schemeClr>
                </a:solidFill>
              </a:defRPr>
            </a:lvl4pPr>
            <a:lvl5pPr marL="2851172" indent="0">
              <a:buNone/>
              <a:defRPr sz="2227">
                <a:solidFill>
                  <a:schemeClr val="tx1">
                    <a:tint val="75000"/>
                  </a:schemeClr>
                </a:solidFill>
              </a:defRPr>
            </a:lvl5pPr>
            <a:lvl6pPr marL="3563965" indent="0">
              <a:buNone/>
              <a:defRPr sz="2227">
                <a:solidFill>
                  <a:schemeClr val="tx1">
                    <a:tint val="75000"/>
                  </a:schemeClr>
                </a:solidFill>
              </a:defRPr>
            </a:lvl6pPr>
            <a:lvl7pPr marL="4276759" indent="0">
              <a:buNone/>
              <a:defRPr sz="2227">
                <a:solidFill>
                  <a:schemeClr val="tx1">
                    <a:tint val="75000"/>
                  </a:schemeClr>
                </a:solidFill>
              </a:defRPr>
            </a:lvl7pPr>
            <a:lvl8pPr marL="4989552" indent="0">
              <a:buNone/>
              <a:defRPr sz="2227">
                <a:solidFill>
                  <a:schemeClr val="tx1">
                    <a:tint val="75000"/>
                  </a:schemeClr>
                </a:solidFill>
              </a:defRPr>
            </a:lvl8pPr>
            <a:lvl9pPr marL="5702345" indent="0">
              <a:buNone/>
              <a:defRPr sz="2227">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13/09/2021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75824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34592" y="3527849"/>
            <a:ext cx="4722217" cy="997807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35005" y="3527849"/>
            <a:ext cx="4722217" cy="997807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13/09/2021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6573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534591" y="3384355"/>
            <a:ext cx="4724074" cy="1410438"/>
          </a:xfrm>
        </p:spPr>
        <p:txBody>
          <a:bodyPr anchor="b"/>
          <a:lstStyle>
            <a:lvl1pPr marL="0" indent="0">
              <a:buNone/>
              <a:defRPr sz="3786" b="1"/>
            </a:lvl1pPr>
            <a:lvl2pPr marL="712793" indent="0">
              <a:buNone/>
              <a:defRPr sz="3118" b="1"/>
            </a:lvl2pPr>
            <a:lvl3pPr marL="1425586" indent="0">
              <a:buNone/>
              <a:defRPr sz="2784" b="1"/>
            </a:lvl3pPr>
            <a:lvl4pPr marL="2138379" indent="0">
              <a:buNone/>
              <a:defRPr sz="2450" b="1"/>
            </a:lvl4pPr>
            <a:lvl5pPr marL="2851172" indent="0">
              <a:buNone/>
              <a:defRPr sz="2450" b="1"/>
            </a:lvl5pPr>
            <a:lvl6pPr marL="3563965" indent="0">
              <a:buNone/>
              <a:defRPr sz="2450" b="1"/>
            </a:lvl6pPr>
            <a:lvl7pPr marL="4276759" indent="0">
              <a:buNone/>
              <a:defRPr sz="2450" b="1"/>
            </a:lvl7pPr>
            <a:lvl8pPr marL="4989552" indent="0">
              <a:buNone/>
              <a:defRPr sz="2450" b="1"/>
            </a:lvl8pPr>
            <a:lvl9pPr marL="5702345" indent="0">
              <a:buNone/>
              <a:defRPr sz="2450" b="1"/>
            </a:lvl9pPr>
          </a:lstStyle>
          <a:p>
            <a:pPr lvl="0"/>
            <a:r>
              <a:rPr lang="fr-FR"/>
              <a:t>Cliquez pour modifier les styles du texte du masque</a:t>
            </a:r>
          </a:p>
        </p:txBody>
      </p:sp>
      <p:sp>
        <p:nvSpPr>
          <p:cNvPr id="4" name="Espace réservé du contenu 3"/>
          <p:cNvSpPr>
            <a:spLocks noGrp="1"/>
          </p:cNvSpPr>
          <p:nvPr>
            <p:ph sz="half" idx="2"/>
          </p:nvPr>
        </p:nvSpPr>
        <p:spPr>
          <a:xfrm>
            <a:off x="534591" y="4794793"/>
            <a:ext cx="4724074" cy="8711127"/>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1293" y="3384355"/>
            <a:ext cx="4725930" cy="1410438"/>
          </a:xfrm>
        </p:spPr>
        <p:txBody>
          <a:bodyPr anchor="b"/>
          <a:lstStyle>
            <a:lvl1pPr marL="0" indent="0">
              <a:buNone/>
              <a:defRPr sz="3786" b="1"/>
            </a:lvl1pPr>
            <a:lvl2pPr marL="712793" indent="0">
              <a:buNone/>
              <a:defRPr sz="3118" b="1"/>
            </a:lvl2pPr>
            <a:lvl3pPr marL="1425586" indent="0">
              <a:buNone/>
              <a:defRPr sz="2784" b="1"/>
            </a:lvl3pPr>
            <a:lvl4pPr marL="2138379" indent="0">
              <a:buNone/>
              <a:defRPr sz="2450" b="1"/>
            </a:lvl4pPr>
            <a:lvl5pPr marL="2851172" indent="0">
              <a:buNone/>
              <a:defRPr sz="2450" b="1"/>
            </a:lvl5pPr>
            <a:lvl6pPr marL="3563965" indent="0">
              <a:buNone/>
              <a:defRPr sz="2450" b="1"/>
            </a:lvl6pPr>
            <a:lvl7pPr marL="4276759" indent="0">
              <a:buNone/>
              <a:defRPr sz="2450" b="1"/>
            </a:lvl7pPr>
            <a:lvl8pPr marL="4989552" indent="0">
              <a:buNone/>
              <a:defRPr sz="2450" b="1"/>
            </a:lvl8pPr>
            <a:lvl9pPr marL="5702345" indent="0">
              <a:buNone/>
              <a:defRPr sz="2450" b="1"/>
            </a:lvl9pPr>
          </a:lstStyle>
          <a:p>
            <a:pPr lvl="0"/>
            <a:r>
              <a:rPr lang="fr-FR"/>
              <a:t>Cliquez pour modifier les styles du texte du masque</a:t>
            </a:r>
          </a:p>
        </p:txBody>
      </p:sp>
      <p:sp>
        <p:nvSpPr>
          <p:cNvPr id="6" name="Espace réservé du contenu 5"/>
          <p:cNvSpPr>
            <a:spLocks noGrp="1"/>
          </p:cNvSpPr>
          <p:nvPr>
            <p:ph sz="quarter" idx="4"/>
          </p:nvPr>
        </p:nvSpPr>
        <p:spPr>
          <a:xfrm>
            <a:off x="5431293" y="4794793"/>
            <a:ext cx="4725930" cy="8711127"/>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6564ED3-F1D1-944E-A71A-C7976CB2ADF2}" type="datetimeFigureOut">
              <a:rPr lang="fr-FR" smtClean="0"/>
              <a:t>13/09/2021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58131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96564ED3-F1D1-944E-A71A-C7976CB2ADF2}" type="datetimeFigureOut">
              <a:rPr lang="fr-FR" smtClean="0"/>
              <a:t>13/09/2021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788072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564ED3-F1D1-944E-A71A-C7976CB2ADF2}" type="datetimeFigureOut">
              <a:rPr lang="fr-FR" smtClean="0"/>
              <a:t>13/09/2021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340316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4" y="601974"/>
            <a:ext cx="3517533" cy="2561890"/>
          </a:xfrm>
        </p:spPr>
        <p:txBody>
          <a:bodyPr anchor="b"/>
          <a:lstStyle>
            <a:lvl1pPr algn="l">
              <a:defRPr sz="3118" b="1"/>
            </a:lvl1pPr>
          </a:lstStyle>
          <a:p>
            <a:r>
              <a:rPr lang="fr-FR"/>
              <a:t>Cliquez et modifiez le titre</a:t>
            </a:r>
          </a:p>
        </p:txBody>
      </p:sp>
      <p:sp>
        <p:nvSpPr>
          <p:cNvPr id="3" name="Espace réservé du contenu 2"/>
          <p:cNvSpPr>
            <a:spLocks noGrp="1"/>
          </p:cNvSpPr>
          <p:nvPr>
            <p:ph idx="1"/>
          </p:nvPr>
        </p:nvSpPr>
        <p:spPr>
          <a:xfrm>
            <a:off x="4180201" y="601978"/>
            <a:ext cx="5977021" cy="12903946"/>
          </a:xfrm>
        </p:spPr>
        <p:txBody>
          <a:bodyPr/>
          <a:lstStyle>
            <a:lvl1pPr>
              <a:defRPr sz="5011"/>
            </a:lvl1pPr>
            <a:lvl2pPr>
              <a:defRPr sz="4343"/>
            </a:lvl2pPr>
            <a:lvl3pPr>
              <a:defRPr sz="3786"/>
            </a:lvl3pPr>
            <a:lvl4pPr>
              <a:defRPr sz="3118"/>
            </a:lvl4pPr>
            <a:lvl5pPr>
              <a:defRPr sz="3118"/>
            </a:lvl5pPr>
            <a:lvl6pPr>
              <a:defRPr sz="3118"/>
            </a:lvl6pPr>
            <a:lvl7pPr>
              <a:defRPr sz="3118"/>
            </a:lvl7pPr>
            <a:lvl8pPr>
              <a:defRPr sz="3118"/>
            </a:lvl8pPr>
            <a:lvl9pPr>
              <a:defRPr sz="3118"/>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594" y="3163868"/>
            <a:ext cx="3517533" cy="10342057"/>
          </a:xfrm>
        </p:spPr>
        <p:txBody>
          <a:bodyPr/>
          <a:lstStyle>
            <a:lvl1pPr marL="0" indent="0">
              <a:buNone/>
              <a:defRPr sz="2227"/>
            </a:lvl1pPr>
            <a:lvl2pPr marL="712793" indent="0">
              <a:buNone/>
              <a:defRPr sz="1893"/>
            </a:lvl2pPr>
            <a:lvl3pPr marL="1425586" indent="0">
              <a:buNone/>
              <a:defRPr sz="1559"/>
            </a:lvl3pPr>
            <a:lvl4pPr marL="2138379" indent="0">
              <a:buNone/>
              <a:defRPr sz="1448"/>
            </a:lvl4pPr>
            <a:lvl5pPr marL="2851172" indent="0">
              <a:buNone/>
              <a:defRPr sz="1448"/>
            </a:lvl5pPr>
            <a:lvl6pPr marL="3563965" indent="0">
              <a:buNone/>
              <a:defRPr sz="1448"/>
            </a:lvl6pPr>
            <a:lvl7pPr marL="4276759" indent="0">
              <a:buNone/>
              <a:defRPr sz="1448"/>
            </a:lvl7pPr>
            <a:lvl8pPr marL="4989552" indent="0">
              <a:buNone/>
              <a:defRPr sz="1448"/>
            </a:lvl8pPr>
            <a:lvl9pPr marL="5702345" indent="0">
              <a:buNone/>
              <a:defRPr sz="1448"/>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13/09/2021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62507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10583548"/>
            <a:ext cx="6415088" cy="1249447"/>
          </a:xfrm>
        </p:spPr>
        <p:txBody>
          <a:bodyPr anchor="b"/>
          <a:lstStyle>
            <a:lvl1pPr algn="l">
              <a:defRPr sz="3118" b="1"/>
            </a:lvl1pPr>
          </a:lstStyle>
          <a:p>
            <a:r>
              <a:rPr lang="fr-FR"/>
              <a:t>Cliquez et modifiez le titre</a:t>
            </a:r>
          </a:p>
        </p:txBody>
      </p:sp>
      <p:sp>
        <p:nvSpPr>
          <p:cNvPr id="3" name="Espace réservé pour une image  2"/>
          <p:cNvSpPr>
            <a:spLocks noGrp="1"/>
          </p:cNvSpPr>
          <p:nvPr>
            <p:ph type="pic" idx="1"/>
          </p:nvPr>
        </p:nvSpPr>
        <p:spPr>
          <a:xfrm>
            <a:off x="2095670" y="1350942"/>
            <a:ext cx="6415088" cy="9071610"/>
          </a:xfrm>
        </p:spPr>
        <p:txBody>
          <a:bodyPr/>
          <a:lstStyle>
            <a:lvl1pPr marL="0" indent="0">
              <a:buNone/>
              <a:defRPr sz="5011"/>
            </a:lvl1pPr>
            <a:lvl2pPr marL="712793" indent="0">
              <a:buNone/>
              <a:defRPr sz="4343"/>
            </a:lvl2pPr>
            <a:lvl3pPr marL="1425586" indent="0">
              <a:buNone/>
              <a:defRPr sz="3786"/>
            </a:lvl3pPr>
            <a:lvl4pPr marL="2138379" indent="0">
              <a:buNone/>
              <a:defRPr sz="3118"/>
            </a:lvl4pPr>
            <a:lvl5pPr marL="2851172" indent="0">
              <a:buNone/>
              <a:defRPr sz="3118"/>
            </a:lvl5pPr>
            <a:lvl6pPr marL="3563965" indent="0">
              <a:buNone/>
              <a:defRPr sz="3118"/>
            </a:lvl6pPr>
            <a:lvl7pPr marL="4276759" indent="0">
              <a:buNone/>
              <a:defRPr sz="3118"/>
            </a:lvl7pPr>
            <a:lvl8pPr marL="4989552" indent="0">
              <a:buNone/>
              <a:defRPr sz="3118"/>
            </a:lvl8pPr>
            <a:lvl9pPr marL="5702345" indent="0">
              <a:buNone/>
              <a:defRPr sz="3118"/>
            </a:lvl9pPr>
          </a:lstStyle>
          <a:p>
            <a:endParaRPr lang="fr-FR"/>
          </a:p>
        </p:txBody>
      </p:sp>
      <p:sp>
        <p:nvSpPr>
          <p:cNvPr id="4" name="Espace réservé du texte 3"/>
          <p:cNvSpPr>
            <a:spLocks noGrp="1"/>
          </p:cNvSpPr>
          <p:nvPr>
            <p:ph type="body" sz="half" idx="2"/>
          </p:nvPr>
        </p:nvSpPr>
        <p:spPr>
          <a:xfrm>
            <a:off x="2095670" y="11832995"/>
            <a:ext cx="6415088" cy="1774423"/>
          </a:xfrm>
        </p:spPr>
        <p:txBody>
          <a:bodyPr/>
          <a:lstStyle>
            <a:lvl1pPr marL="0" indent="0">
              <a:buNone/>
              <a:defRPr sz="2227"/>
            </a:lvl1pPr>
            <a:lvl2pPr marL="712793" indent="0">
              <a:buNone/>
              <a:defRPr sz="1893"/>
            </a:lvl2pPr>
            <a:lvl3pPr marL="1425586" indent="0">
              <a:buNone/>
              <a:defRPr sz="1559"/>
            </a:lvl3pPr>
            <a:lvl4pPr marL="2138379" indent="0">
              <a:buNone/>
              <a:defRPr sz="1448"/>
            </a:lvl4pPr>
            <a:lvl5pPr marL="2851172" indent="0">
              <a:buNone/>
              <a:defRPr sz="1448"/>
            </a:lvl5pPr>
            <a:lvl6pPr marL="3563965" indent="0">
              <a:buNone/>
              <a:defRPr sz="1448"/>
            </a:lvl6pPr>
            <a:lvl7pPr marL="4276759" indent="0">
              <a:buNone/>
              <a:defRPr sz="1448"/>
            </a:lvl7pPr>
            <a:lvl8pPr marL="4989552" indent="0">
              <a:buNone/>
              <a:defRPr sz="1448"/>
            </a:lvl8pPr>
            <a:lvl9pPr marL="5702345" indent="0">
              <a:buNone/>
              <a:defRPr sz="1448"/>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13/09/2021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36507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591" y="605475"/>
            <a:ext cx="9622632" cy="2519892"/>
          </a:xfrm>
          <a:prstGeom prst="rect">
            <a:avLst/>
          </a:prstGeom>
        </p:spPr>
        <p:txBody>
          <a:bodyPr vert="horz" lIns="128016" tIns="64008" rIns="128016" bIns="64008" rtlCol="0" anchor="ctr">
            <a:normAutofit/>
          </a:bodyPr>
          <a:lstStyle/>
          <a:p>
            <a:r>
              <a:rPr lang="fr-FR"/>
              <a:t>Cliquez et modifiez le titre</a:t>
            </a:r>
          </a:p>
        </p:txBody>
      </p:sp>
      <p:sp>
        <p:nvSpPr>
          <p:cNvPr id="3" name="Espace réservé du texte 2"/>
          <p:cNvSpPr>
            <a:spLocks noGrp="1"/>
          </p:cNvSpPr>
          <p:nvPr>
            <p:ph type="body" idx="1"/>
          </p:nvPr>
        </p:nvSpPr>
        <p:spPr>
          <a:xfrm>
            <a:off x="534591" y="3527849"/>
            <a:ext cx="9622632" cy="9978072"/>
          </a:xfrm>
          <a:prstGeom prst="rect">
            <a:avLst/>
          </a:prstGeom>
        </p:spPr>
        <p:txBody>
          <a:bodyPr vert="horz" lIns="128016" tIns="64008" rIns="128016" bIns="6400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34591" y="14013398"/>
            <a:ext cx="2494756" cy="804966"/>
          </a:xfrm>
          <a:prstGeom prst="rect">
            <a:avLst/>
          </a:prstGeom>
        </p:spPr>
        <p:txBody>
          <a:bodyPr vert="horz" lIns="128016" tIns="64008" rIns="128016" bIns="64008" rtlCol="0" anchor="ctr"/>
          <a:lstStyle>
            <a:lvl1pPr algn="l">
              <a:defRPr sz="1893">
                <a:solidFill>
                  <a:schemeClr val="tx1">
                    <a:tint val="75000"/>
                  </a:schemeClr>
                </a:solidFill>
              </a:defRPr>
            </a:lvl1pPr>
          </a:lstStyle>
          <a:p>
            <a:fld id="{96564ED3-F1D1-944E-A71A-C7976CB2ADF2}" type="datetimeFigureOut">
              <a:rPr lang="fr-FR" smtClean="0"/>
              <a:t>13/09/2021</a:t>
            </a:fld>
            <a:endParaRPr lang="fr-FR"/>
          </a:p>
        </p:txBody>
      </p:sp>
      <p:sp>
        <p:nvSpPr>
          <p:cNvPr id="5" name="Espace réservé du pied de page 4"/>
          <p:cNvSpPr>
            <a:spLocks noGrp="1"/>
          </p:cNvSpPr>
          <p:nvPr>
            <p:ph type="ftr" sz="quarter" idx="3"/>
          </p:nvPr>
        </p:nvSpPr>
        <p:spPr>
          <a:xfrm>
            <a:off x="3653036" y="14013398"/>
            <a:ext cx="3385741" cy="804966"/>
          </a:xfrm>
          <a:prstGeom prst="rect">
            <a:avLst/>
          </a:prstGeom>
        </p:spPr>
        <p:txBody>
          <a:bodyPr vert="horz" lIns="128016" tIns="64008" rIns="128016" bIns="64008" rtlCol="0" anchor="ctr"/>
          <a:lstStyle>
            <a:lvl1pPr algn="ctr">
              <a:defRPr sz="1893">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2466" y="14013398"/>
            <a:ext cx="2494756" cy="804966"/>
          </a:xfrm>
          <a:prstGeom prst="rect">
            <a:avLst/>
          </a:prstGeom>
        </p:spPr>
        <p:txBody>
          <a:bodyPr vert="horz" lIns="128016" tIns="64008" rIns="128016" bIns="64008" rtlCol="0" anchor="ctr"/>
          <a:lstStyle>
            <a:lvl1pPr algn="r">
              <a:defRPr sz="1893">
                <a:solidFill>
                  <a:schemeClr val="tx1">
                    <a:tint val="75000"/>
                  </a:schemeClr>
                </a:solidFill>
              </a:defRPr>
            </a:lvl1pPr>
          </a:lstStyle>
          <a:p>
            <a:fld id="{77836FBD-D4B6-E14D-8A51-FD751997607B}" type="slidenum">
              <a:rPr lang="fr-FR" smtClean="0"/>
              <a:t>‹N°›</a:t>
            </a:fld>
            <a:endParaRPr lang="fr-FR"/>
          </a:p>
        </p:txBody>
      </p:sp>
    </p:spTree>
    <p:extLst>
      <p:ext uri="{BB962C8B-B14F-4D97-AF65-F5344CB8AC3E}">
        <p14:creationId xmlns:p14="http://schemas.microsoft.com/office/powerpoint/2010/main" val="1245459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12793" rtl="0" eaLnBrk="1" latinLnBrk="0" hangingPunct="1">
        <a:spcBef>
          <a:spcPct val="0"/>
        </a:spcBef>
        <a:buNone/>
        <a:defRPr sz="6904" kern="1200">
          <a:solidFill>
            <a:schemeClr val="tx1"/>
          </a:solidFill>
          <a:latin typeface="+mj-lt"/>
          <a:ea typeface="+mj-ea"/>
          <a:cs typeface="+mj-cs"/>
        </a:defRPr>
      </a:lvl1pPr>
    </p:titleStyle>
    <p:bodyStyle>
      <a:lvl1pPr marL="534595" indent="-534595" algn="l" defTabSz="712793" rtl="0" eaLnBrk="1" latinLnBrk="0" hangingPunct="1">
        <a:spcBef>
          <a:spcPct val="20000"/>
        </a:spcBef>
        <a:buFont typeface="Arial"/>
        <a:buChar char="•"/>
        <a:defRPr sz="5011" kern="1200">
          <a:solidFill>
            <a:schemeClr val="tx1"/>
          </a:solidFill>
          <a:latin typeface="+mn-lt"/>
          <a:ea typeface="+mn-ea"/>
          <a:cs typeface="+mn-cs"/>
        </a:defRPr>
      </a:lvl1pPr>
      <a:lvl2pPr marL="1158289" indent="-445496" algn="l" defTabSz="712793" rtl="0" eaLnBrk="1" latinLnBrk="0" hangingPunct="1">
        <a:spcBef>
          <a:spcPct val="20000"/>
        </a:spcBef>
        <a:buFont typeface="Arial"/>
        <a:buChar char="–"/>
        <a:defRPr sz="4343" kern="1200">
          <a:solidFill>
            <a:schemeClr val="tx1"/>
          </a:solidFill>
          <a:latin typeface="+mn-lt"/>
          <a:ea typeface="+mn-ea"/>
          <a:cs typeface="+mn-cs"/>
        </a:defRPr>
      </a:lvl2pPr>
      <a:lvl3pPr marL="1781983" indent="-356397" algn="l" defTabSz="712793" rtl="0" eaLnBrk="1" latinLnBrk="0" hangingPunct="1">
        <a:spcBef>
          <a:spcPct val="20000"/>
        </a:spcBef>
        <a:buFont typeface="Arial"/>
        <a:buChar char="•"/>
        <a:defRPr sz="3786" kern="1200">
          <a:solidFill>
            <a:schemeClr val="tx1"/>
          </a:solidFill>
          <a:latin typeface="+mn-lt"/>
          <a:ea typeface="+mn-ea"/>
          <a:cs typeface="+mn-cs"/>
        </a:defRPr>
      </a:lvl3pPr>
      <a:lvl4pPr marL="2494776" indent="-356397" algn="l" defTabSz="712793" rtl="0" eaLnBrk="1" latinLnBrk="0" hangingPunct="1">
        <a:spcBef>
          <a:spcPct val="20000"/>
        </a:spcBef>
        <a:buFont typeface="Arial"/>
        <a:buChar char="–"/>
        <a:defRPr sz="3118" kern="1200">
          <a:solidFill>
            <a:schemeClr val="tx1"/>
          </a:solidFill>
          <a:latin typeface="+mn-lt"/>
          <a:ea typeface="+mn-ea"/>
          <a:cs typeface="+mn-cs"/>
        </a:defRPr>
      </a:lvl4pPr>
      <a:lvl5pPr marL="3207569" indent="-356397" algn="l" defTabSz="712793" rtl="0" eaLnBrk="1" latinLnBrk="0" hangingPunct="1">
        <a:spcBef>
          <a:spcPct val="20000"/>
        </a:spcBef>
        <a:buFont typeface="Arial"/>
        <a:buChar char="»"/>
        <a:defRPr sz="3118" kern="1200">
          <a:solidFill>
            <a:schemeClr val="tx1"/>
          </a:solidFill>
          <a:latin typeface="+mn-lt"/>
          <a:ea typeface="+mn-ea"/>
          <a:cs typeface="+mn-cs"/>
        </a:defRPr>
      </a:lvl5pPr>
      <a:lvl6pPr marL="3920362" indent="-356397" algn="l" defTabSz="712793" rtl="0" eaLnBrk="1" latinLnBrk="0" hangingPunct="1">
        <a:spcBef>
          <a:spcPct val="20000"/>
        </a:spcBef>
        <a:buFont typeface="Arial"/>
        <a:buChar char="•"/>
        <a:defRPr sz="3118" kern="1200">
          <a:solidFill>
            <a:schemeClr val="tx1"/>
          </a:solidFill>
          <a:latin typeface="+mn-lt"/>
          <a:ea typeface="+mn-ea"/>
          <a:cs typeface="+mn-cs"/>
        </a:defRPr>
      </a:lvl6pPr>
      <a:lvl7pPr marL="4633155" indent="-356397" algn="l" defTabSz="712793" rtl="0" eaLnBrk="1" latinLnBrk="0" hangingPunct="1">
        <a:spcBef>
          <a:spcPct val="20000"/>
        </a:spcBef>
        <a:buFont typeface="Arial"/>
        <a:buChar char="•"/>
        <a:defRPr sz="3118" kern="1200">
          <a:solidFill>
            <a:schemeClr val="tx1"/>
          </a:solidFill>
          <a:latin typeface="+mn-lt"/>
          <a:ea typeface="+mn-ea"/>
          <a:cs typeface="+mn-cs"/>
        </a:defRPr>
      </a:lvl7pPr>
      <a:lvl8pPr marL="5345948" indent="-356397" algn="l" defTabSz="712793" rtl="0" eaLnBrk="1" latinLnBrk="0" hangingPunct="1">
        <a:spcBef>
          <a:spcPct val="20000"/>
        </a:spcBef>
        <a:buFont typeface="Arial"/>
        <a:buChar char="•"/>
        <a:defRPr sz="3118" kern="1200">
          <a:solidFill>
            <a:schemeClr val="tx1"/>
          </a:solidFill>
          <a:latin typeface="+mn-lt"/>
          <a:ea typeface="+mn-ea"/>
          <a:cs typeface="+mn-cs"/>
        </a:defRPr>
      </a:lvl8pPr>
      <a:lvl9pPr marL="6058741" indent="-356397" algn="l" defTabSz="712793" rtl="0" eaLnBrk="1" latinLnBrk="0" hangingPunct="1">
        <a:spcBef>
          <a:spcPct val="20000"/>
        </a:spcBef>
        <a:buFont typeface="Arial"/>
        <a:buChar char="•"/>
        <a:defRPr sz="3118" kern="1200">
          <a:solidFill>
            <a:schemeClr val="tx1"/>
          </a:solidFill>
          <a:latin typeface="+mn-lt"/>
          <a:ea typeface="+mn-ea"/>
          <a:cs typeface="+mn-cs"/>
        </a:defRPr>
      </a:lvl9pPr>
    </p:bodyStyle>
    <p:otherStyle>
      <a:defPPr>
        <a:defRPr lang="fr-FR"/>
      </a:defPPr>
      <a:lvl1pPr marL="0" algn="l" defTabSz="712793" rtl="0" eaLnBrk="1" latinLnBrk="0" hangingPunct="1">
        <a:defRPr sz="2784" kern="1200">
          <a:solidFill>
            <a:schemeClr val="tx1"/>
          </a:solidFill>
          <a:latin typeface="+mn-lt"/>
          <a:ea typeface="+mn-ea"/>
          <a:cs typeface="+mn-cs"/>
        </a:defRPr>
      </a:lvl1pPr>
      <a:lvl2pPr marL="712793" algn="l" defTabSz="712793" rtl="0" eaLnBrk="1" latinLnBrk="0" hangingPunct="1">
        <a:defRPr sz="2784" kern="1200">
          <a:solidFill>
            <a:schemeClr val="tx1"/>
          </a:solidFill>
          <a:latin typeface="+mn-lt"/>
          <a:ea typeface="+mn-ea"/>
          <a:cs typeface="+mn-cs"/>
        </a:defRPr>
      </a:lvl2pPr>
      <a:lvl3pPr marL="1425586" algn="l" defTabSz="712793" rtl="0" eaLnBrk="1" latinLnBrk="0" hangingPunct="1">
        <a:defRPr sz="2784" kern="1200">
          <a:solidFill>
            <a:schemeClr val="tx1"/>
          </a:solidFill>
          <a:latin typeface="+mn-lt"/>
          <a:ea typeface="+mn-ea"/>
          <a:cs typeface="+mn-cs"/>
        </a:defRPr>
      </a:lvl3pPr>
      <a:lvl4pPr marL="2138379" algn="l" defTabSz="712793" rtl="0" eaLnBrk="1" latinLnBrk="0" hangingPunct="1">
        <a:defRPr sz="2784" kern="1200">
          <a:solidFill>
            <a:schemeClr val="tx1"/>
          </a:solidFill>
          <a:latin typeface="+mn-lt"/>
          <a:ea typeface="+mn-ea"/>
          <a:cs typeface="+mn-cs"/>
        </a:defRPr>
      </a:lvl4pPr>
      <a:lvl5pPr marL="2851172" algn="l" defTabSz="712793" rtl="0" eaLnBrk="1" latinLnBrk="0" hangingPunct="1">
        <a:defRPr sz="2784" kern="1200">
          <a:solidFill>
            <a:schemeClr val="tx1"/>
          </a:solidFill>
          <a:latin typeface="+mn-lt"/>
          <a:ea typeface="+mn-ea"/>
          <a:cs typeface="+mn-cs"/>
        </a:defRPr>
      </a:lvl5pPr>
      <a:lvl6pPr marL="3563965" algn="l" defTabSz="712793" rtl="0" eaLnBrk="1" latinLnBrk="0" hangingPunct="1">
        <a:defRPr sz="2784" kern="1200">
          <a:solidFill>
            <a:schemeClr val="tx1"/>
          </a:solidFill>
          <a:latin typeface="+mn-lt"/>
          <a:ea typeface="+mn-ea"/>
          <a:cs typeface="+mn-cs"/>
        </a:defRPr>
      </a:lvl6pPr>
      <a:lvl7pPr marL="4276759" algn="l" defTabSz="712793" rtl="0" eaLnBrk="1" latinLnBrk="0" hangingPunct="1">
        <a:defRPr sz="2784" kern="1200">
          <a:solidFill>
            <a:schemeClr val="tx1"/>
          </a:solidFill>
          <a:latin typeface="+mn-lt"/>
          <a:ea typeface="+mn-ea"/>
          <a:cs typeface="+mn-cs"/>
        </a:defRPr>
      </a:lvl7pPr>
      <a:lvl8pPr marL="4989552" algn="l" defTabSz="712793" rtl="0" eaLnBrk="1" latinLnBrk="0" hangingPunct="1">
        <a:defRPr sz="2784" kern="1200">
          <a:solidFill>
            <a:schemeClr val="tx1"/>
          </a:solidFill>
          <a:latin typeface="+mn-lt"/>
          <a:ea typeface="+mn-ea"/>
          <a:cs typeface="+mn-cs"/>
        </a:defRPr>
      </a:lvl8pPr>
      <a:lvl9pPr marL="5702345" algn="l" defTabSz="712793" rtl="0" eaLnBrk="1" latinLnBrk="0" hangingPunct="1">
        <a:defRPr sz="27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emf"/><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rganigramme : Entrée manuelle 11"/>
          <p:cNvSpPr/>
          <p:nvPr/>
        </p:nvSpPr>
        <p:spPr>
          <a:xfrm flipV="1">
            <a:off x="-28286" y="-56510"/>
            <a:ext cx="10748383" cy="728357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7"/>
              <a:gd name="connsiteY0" fmla="*/ 3317 h 10000"/>
              <a:gd name="connsiteX1" fmla="*/ 10017 w 10017"/>
              <a:gd name="connsiteY1" fmla="*/ 0 h 10000"/>
              <a:gd name="connsiteX2" fmla="*/ 10017 w 10017"/>
              <a:gd name="connsiteY2" fmla="*/ 10000 h 10000"/>
              <a:gd name="connsiteX3" fmla="*/ 17 w 10017"/>
              <a:gd name="connsiteY3" fmla="*/ 10000 h 10000"/>
              <a:gd name="connsiteX4" fmla="*/ 0 w 10017"/>
              <a:gd name="connsiteY4" fmla="*/ 3317 h 10000"/>
              <a:gd name="connsiteX0" fmla="*/ 117 w 10001"/>
              <a:gd name="connsiteY0" fmla="*/ 3938 h 10000"/>
              <a:gd name="connsiteX1" fmla="*/ 10001 w 10001"/>
              <a:gd name="connsiteY1" fmla="*/ 0 h 10000"/>
              <a:gd name="connsiteX2" fmla="*/ 10001 w 10001"/>
              <a:gd name="connsiteY2" fmla="*/ 10000 h 10000"/>
              <a:gd name="connsiteX3" fmla="*/ 1 w 10001"/>
              <a:gd name="connsiteY3" fmla="*/ 10000 h 10000"/>
              <a:gd name="connsiteX4" fmla="*/ 117 w 10001"/>
              <a:gd name="connsiteY4" fmla="*/ 3938 h 10000"/>
              <a:gd name="connsiteX0" fmla="*/ 34 w 10001"/>
              <a:gd name="connsiteY0" fmla="*/ 3988 h 10000"/>
              <a:gd name="connsiteX1" fmla="*/ 10001 w 10001"/>
              <a:gd name="connsiteY1" fmla="*/ 0 h 10000"/>
              <a:gd name="connsiteX2" fmla="*/ 10001 w 10001"/>
              <a:gd name="connsiteY2" fmla="*/ 10000 h 10000"/>
              <a:gd name="connsiteX3" fmla="*/ 1 w 10001"/>
              <a:gd name="connsiteY3" fmla="*/ 10000 h 10000"/>
              <a:gd name="connsiteX4" fmla="*/ 34 w 10001"/>
              <a:gd name="connsiteY4" fmla="*/ 3988 h 10000"/>
              <a:gd name="connsiteX0" fmla="*/ 17 w 10001"/>
              <a:gd name="connsiteY0" fmla="*/ 3988 h 10000"/>
              <a:gd name="connsiteX1" fmla="*/ 10001 w 10001"/>
              <a:gd name="connsiteY1" fmla="*/ 0 h 10000"/>
              <a:gd name="connsiteX2" fmla="*/ 10001 w 10001"/>
              <a:gd name="connsiteY2" fmla="*/ 10000 h 10000"/>
              <a:gd name="connsiteX3" fmla="*/ 1 w 10001"/>
              <a:gd name="connsiteY3" fmla="*/ 10000 h 10000"/>
              <a:gd name="connsiteX4" fmla="*/ 17 w 10001"/>
              <a:gd name="connsiteY4" fmla="*/ 3988 h 10000"/>
              <a:gd name="connsiteX0" fmla="*/ 0 w 10034"/>
              <a:gd name="connsiteY0" fmla="*/ 4013 h 10000"/>
              <a:gd name="connsiteX1" fmla="*/ 10034 w 10034"/>
              <a:gd name="connsiteY1" fmla="*/ 0 h 10000"/>
              <a:gd name="connsiteX2" fmla="*/ 10034 w 10034"/>
              <a:gd name="connsiteY2" fmla="*/ 10000 h 10000"/>
              <a:gd name="connsiteX3" fmla="*/ 34 w 10034"/>
              <a:gd name="connsiteY3" fmla="*/ 10000 h 10000"/>
              <a:gd name="connsiteX4" fmla="*/ 0 w 10034"/>
              <a:gd name="connsiteY4" fmla="*/ 4013 h 10000"/>
              <a:gd name="connsiteX0" fmla="*/ 0 w 10034"/>
              <a:gd name="connsiteY0" fmla="*/ 4013 h 10099"/>
              <a:gd name="connsiteX1" fmla="*/ 10034 w 10034"/>
              <a:gd name="connsiteY1" fmla="*/ 0 h 10099"/>
              <a:gd name="connsiteX2" fmla="*/ 10034 w 10034"/>
              <a:gd name="connsiteY2" fmla="*/ 10000 h 10099"/>
              <a:gd name="connsiteX3" fmla="*/ 17 w 10034"/>
              <a:gd name="connsiteY3" fmla="*/ 10099 h 10099"/>
              <a:gd name="connsiteX4" fmla="*/ 0 w 10034"/>
              <a:gd name="connsiteY4" fmla="*/ 4013 h 10099"/>
              <a:gd name="connsiteX0" fmla="*/ 0 w 10034"/>
              <a:gd name="connsiteY0" fmla="*/ 4013 h 10099"/>
              <a:gd name="connsiteX1" fmla="*/ 10034 w 10034"/>
              <a:gd name="connsiteY1" fmla="*/ 0 h 10099"/>
              <a:gd name="connsiteX2" fmla="*/ 10034 w 10034"/>
              <a:gd name="connsiteY2" fmla="*/ 10052 h 10099"/>
              <a:gd name="connsiteX3" fmla="*/ 17 w 10034"/>
              <a:gd name="connsiteY3" fmla="*/ 10099 h 10099"/>
              <a:gd name="connsiteX4" fmla="*/ 0 w 10034"/>
              <a:gd name="connsiteY4" fmla="*/ 4013 h 1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 h="10099">
                <a:moveTo>
                  <a:pt x="0" y="4013"/>
                </a:moveTo>
                <a:lnTo>
                  <a:pt x="10034" y="0"/>
                </a:lnTo>
                <a:lnTo>
                  <a:pt x="10034" y="10052"/>
                </a:lnTo>
                <a:lnTo>
                  <a:pt x="17" y="10099"/>
                </a:lnTo>
                <a:cubicBezTo>
                  <a:pt x="11" y="7871"/>
                  <a:pt x="6" y="6241"/>
                  <a:pt x="0" y="4013"/>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7" dirty="0"/>
          </a:p>
        </p:txBody>
      </p:sp>
      <p:cxnSp>
        <p:nvCxnSpPr>
          <p:cNvPr id="10" name="Connecteur droit 9"/>
          <p:cNvCxnSpPr/>
          <p:nvPr/>
        </p:nvCxnSpPr>
        <p:spPr>
          <a:xfrm>
            <a:off x="8045907" y="1954813"/>
            <a:ext cx="2088000"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a:cxnSpLocks/>
          </p:cNvCxnSpPr>
          <p:nvPr/>
        </p:nvCxnSpPr>
        <p:spPr>
          <a:xfrm>
            <a:off x="665907" y="1954813"/>
            <a:ext cx="2088000"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7" name="Sous-titre 2"/>
          <p:cNvSpPr txBox="1">
            <a:spLocks/>
          </p:cNvSpPr>
          <p:nvPr/>
        </p:nvSpPr>
        <p:spPr>
          <a:xfrm>
            <a:off x="0" y="13961481"/>
            <a:ext cx="10720097" cy="292986"/>
          </a:xfrm>
          <a:prstGeom prst="rect">
            <a:avLst/>
          </a:prstGeom>
        </p:spPr>
        <p:txBody>
          <a:bodyPr vert="horz" lIns="142558" tIns="71279" rIns="142558" bIns="71279" rtlCol="0">
            <a:noAutofit/>
          </a:bodyPr>
          <a:lstStyle>
            <a:lvl1pPr marL="0" indent="0" algn="ctr" defTabSz="640080" rtl="0" eaLnBrk="1" latinLnBrk="0" hangingPunct="1">
              <a:spcBef>
                <a:spcPct val="20000"/>
              </a:spcBef>
              <a:buFont typeface="Arial"/>
              <a:buNone/>
              <a:defRPr sz="4500" kern="1200">
                <a:solidFill>
                  <a:schemeClr val="tx1">
                    <a:tint val="75000"/>
                  </a:schemeClr>
                </a:solidFill>
                <a:latin typeface="+mn-lt"/>
                <a:ea typeface="+mn-ea"/>
                <a:cs typeface="+mn-cs"/>
              </a:defRPr>
            </a:lvl1pPr>
            <a:lvl2pPr marL="640080" indent="0" algn="ctr" defTabSz="640080" rtl="0" eaLnBrk="1" latinLnBrk="0" hangingPunct="1">
              <a:spcBef>
                <a:spcPct val="20000"/>
              </a:spcBef>
              <a:buFont typeface="Arial"/>
              <a:buNone/>
              <a:defRPr sz="3900" kern="1200">
                <a:solidFill>
                  <a:schemeClr val="tx1">
                    <a:tint val="75000"/>
                  </a:schemeClr>
                </a:solidFill>
                <a:latin typeface="+mn-lt"/>
                <a:ea typeface="+mn-ea"/>
                <a:cs typeface="+mn-cs"/>
              </a:defRPr>
            </a:lvl2pPr>
            <a:lvl3pPr marL="1280160" indent="0" algn="ctr" defTabSz="640080" rtl="0" eaLnBrk="1" latinLnBrk="0" hangingPunct="1">
              <a:spcBef>
                <a:spcPct val="20000"/>
              </a:spcBef>
              <a:buFont typeface="Arial"/>
              <a:buNone/>
              <a:defRPr sz="3400" kern="1200">
                <a:solidFill>
                  <a:schemeClr val="tx1">
                    <a:tint val="75000"/>
                  </a:schemeClr>
                </a:solidFill>
                <a:latin typeface="+mn-lt"/>
                <a:ea typeface="+mn-ea"/>
                <a:cs typeface="+mn-cs"/>
              </a:defRPr>
            </a:lvl3pPr>
            <a:lvl4pPr marL="192024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4pPr>
            <a:lvl5pPr marL="256032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5pPr>
            <a:lvl6pPr marL="320040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6pPr>
            <a:lvl7pPr marL="384048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7pPr>
            <a:lvl8pPr marL="448056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8pPr>
            <a:lvl9pPr marL="512064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9pPr>
          </a:lstStyle>
          <a:p>
            <a:r>
              <a:rPr lang="fr-FR" sz="2673" b="1" baseline="30000" dirty="0" err="1">
                <a:solidFill>
                  <a:schemeClr val="accent6"/>
                </a:solidFill>
                <a:latin typeface="Century Gothic"/>
                <a:cs typeface="Century Gothic"/>
              </a:rPr>
              <a:t>Learn</a:t>
            </a:r>
            <a:r>
              <a:rPr lang="fr-FR" sz="2673" b="1" baseline="30000" dirty="0">
                <a:solidFill>
                  <a:schemeClr val="accent6"/>
                </a:solidFill>
                <a:latin typeface="Century Gothic"/>
                <a:cs typeface="Century Gothic"/>
              </a:rPr>
              <a:t> more about </a:t>
            </a:r>
            <a:r>
              <a:rPr lang="fr-FR" sz="2673" b="1" i="1" baseline="30000" dirty="0">
                <a:solidFill>
                  <a:schemeClr val="accent6"/>
                </a:solidFill>
                <a:latin typeface="Century Gothic"/>
                <a:cs typeface="Century Gothic"/>
              </a:rPr>
              <a:t>Rhagoletis pomonella</a:t>
            </a:r>
            <a:r>
              <a:rPr lang="fr-FR" sz="2673" b="1" baseline="30000" dirty="0">
                <a:solidFill>
                  <a:schemeClr val="accent6"/>
                </a:solidFill>
                <a:latin typeface="Century Gothic"/>
                <a:cs typeface="Century Gothic"/>
              </a:rPr>
              <a:t>: www.your.website</a:t>
            </a:r>
          </a:p>
        </p:txBody>
      </p:sp>
      <p:sp>
        <p:nvSpPr>
          <p:cNvPr id="8" name="ZoneTexte 7"/>
          <p:cNvSpPr txBox="1"/>
          <p:nvPr/>
        </p:nvSpPr>
        <p:spPr>
          <a:xfrm>
            <a:off x="1362925" y="7521767"/>
            <a:ext cx="1382284" cy="36657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lIns="120268" rtlCol="0">
            <a:spAutoFit/>
          </a:bodyPr>
          <a:lstStyle/>
          <a:p>
            <a:r>
              <a:rPr lang="fr-FR" sz="1782" b="1" dirty="0" err="1">
                <a:solidFill>
                  <a:srgbClr val="FFFFFF"/>
                </a:solidFill>
                <a:latin typeface="Century Gothic"/>
                <a:cs typeface="Century Gothic"/>
              </a:rPr>
              <a:t>What</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is</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it</a:t>
            </a:r>
            <a:r>
              <a:rPr lang="fr-FR" sz="1782" b="1" dirty="0">
                <a:solidFill>
                  <a:srgbClr val="FFFFFF"/>
                </a:solidFill>
                <a:latin typeface="Century Gothic"/>
                <a:cs typeface="Century Gothic"/>
              </a:rPr>
              <a:t>?</a:t>
            </a:r>
          </a:p>
        </p:txBody>
      </p:sp>
      <p:sp>
        <p:nvSpPr>
          <p:cNvPr id="36" name="ZoneTexte 35"/>
          <p:cNvSpPr txBox="1"/>
          <p:nvPr/>
        </p:nvSpPr>
        <p:spPr>
          <a:xfrm>
            <a:off x="1371407" y="9401892"/>
            <a:ext cx="1382500" cy="36657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lIns="120268" rtlCol="0">
            <a:spAutoFit/>
          </a:bodyPr>
          <a:lstStyle/>
          <a:p>
            <a:r>
              <a:rPr lang="fr-FR" sz="1782" b="1" dirty="0">
                <a:solidFill>
                  <a:srgbClr val="FFFFFF"/>
                </a:solidFill>
                <a:latin typeface="Century Gothic"/>
                <a:cs typeface="Century Gothic"/>
              </a:rPr>
              <a:t>Damage</a:t>
            </a:r>
          </a:p>
        </p:txBody>
      </p:sp>
      <p:sp>
        <p:nvSpPr>
          <p:cNvPr id="38" name="ZoneTexte 37"/>
          <p:cNvSpPr txBox="1"/>
          <p:nvPr/>
        </p:nvSpPr>
        <p:spPr>
          <a:xfrm>
            <a:off x="-879964" y="76223"/>
            <a:ext cx="12446493" cy="4418662"/>
          </a:xfrm>
          <a:prstGeom prst="rect">
            <a:avLst/>
          </a:prstGeom>
          <a:noFill/>
        </p:spPr>
        <p:txBody>
          <a:bodyPr wrap="square" tIns="681518" rtlCol="0">
            <a:noAutofit/>
          </a:bodyPr>
          <a:lstStyle/>
          <a:p>
            <a:pPr algn="ctr"/>
            <a:r>
              <a:rPr lang="fr-FR" sz="9688" b="1" baseline="30000" dirty="0">
                <a:solidFill>
                  <a:schemeClr val="bg1"/>
                </a:solidFill>
                <a:latin typeface="Century Gothic" panose="020B0502020202020204" pitchFamily="34" charset="0"/>
                <a:ea typeface="+mj-ea"/>
                <a:cs typeface="Century Gothic"/>
              </a:rPr>
              <a:t>BE AWARE!</a:t>
            </a:r>
          </a:p>
          <a:p>
            <a:pPr algn="ctr"/>
            <a:r>
              <a:rPr lang="fr-FR" sz="5345" b="1" baseline="30000" dirty="0">
                <a:solidFill>
                  <a:schemeClr val="bg1"/>
                </a:solidFill>
                <a:latin typeface="Century Gothic"/>
                <a:ea typeface="+mj-ea"/>
                <a:cs typeface="Century Gothic"/>
              </a:rPr>
              <a:t>  </a:t>
            </a:r>
            <a:r>
              <a:rPr lang="fr-FR" sz="5345" b="1" i="1" baseline="30000" dirty="0">
                <a:solidFill>
                  <a:schemeClr val="bg1"/>
                </a:solidFill>
                <a:latin typeface="Century Gothic"/>
                <a:ea typeface="+mj-ea"/>
                <a:cs typeface="Century Gothic"/>
              </a:rPr>
              <a:t>Rhagoletis pomonella</a:t>
            </a:r>
          </a:p>
          <a:p>
            <a:pPr algn="ctr"/>
            <a:r>
              <a:rPr lang="fr-FR" sz="3118" b="1" baseline="30000" dirty="0">
                <a:solidFill>
                  <a:schemeClr val="bg1"/>
                </a:solidFill>
                <a:latin typeface="Century Gothic"/>
                <a:ea typeface="+mj-ea"/>
                <a:cs typeface="Century Gothic"/>
              </a:rPr>
              <a:t>A </a:t>
            </a:r>
            <a:r>
              <a:rPr lang="fr-FR" sz="3118" b="1" baseline="30000" dirty="0" err="1">
                <a:solidFill>
                  <a:schemeClr val="bg1"/>
                </a:solidFill>
                <a:latin typeface="Century Gothic"/>
                <a:ea typeface="+mj-ea"/>
                <a:cs typeface="Century Gothic"/>
              </a:rPr>
              <a:t>threat</a:t>
            </a:r>
            <a:r>
              <a:rPr lang="fr-FR" sz="3118" b="1" baseline="30000" dirty="0">
                <a:solidFill>
                  <a:schemeClr val="bg1"/>
                </a:solidFill>
                <a:latin typeface="Century Gothic"/>
                <a:ea typeface="+mj-ea"/>
                <a:cs typeface="Century Gothic"/>
              </a:rPr>
              <a:t> to apple</a:t>
            </a:r>
          </a:p>
        </p:txBody>
      </p:sp>
      <p:grpSp>
        <p:nvGrpSpPr>
          <p:cNvPr id="42" name="Groupe 41"/>
          <p:cNvGrpSpPr/>
          <p:nvPr/>
        </p:nvGrpSpPr>
        <p:grpSpPr>
          <a:xfrm>
            <a:off x="1446249" y="12651526"/>
            <a:ext cx="1772308" cy="653438"/>
            <a:chOff x="1568956" y="9703316"/>
            <a:chExt cx="1591525" cy="586784"/>
          </a:xfrm>
        </p:grpSpPr>
        <p:grpSp>
          <p:nvGrpSpPr>
            <p:cNvPr id="28" name="Groupe 27"/>
            <p:cNvGrpSpPr/>
            <p:nvPr/>
          </p:nvGrpSpPr>
          <p:grpSpPr>
            <a:xfrm>
              <a:off x="1568956" y="9703316"/>
              <a:ext cx="1591525" cy="586784"/>
              <a:chOff x="1568956" y="9703316"/>
              <a:chExt cx="1591525" cy="586784"/>
            </a:xfrm>
          </p:grpSpPr>
          <p:sp>
            <p:nvSpPr>
              <p:cNvPr id="19" name="Ellipse 18"/>
              <p:cNvSpPr/>
              <p:nvPr/>
            </p:nvSpPr>
            <p:spPr>
              <a:xfrm>
                <a:off x="1568956" y="9794184"/>
                <a:ext cx="495916" cy="49591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3207"/>
              </a:p>
            </p:txBody>
          </p:sp>
          <p:sp>
            <p:nvSpPr>
              <p:cNvPr id="20" name="ZoneTexte 19"/>
              <p:cNvSpPr txBox="1"/>
              <p:nvPr/>
            </p:nvSpPr>
            <p:spPr>
              <a:xfrm>
                <a:off x="1898263" y="9703316"/>
                <a:ext cx="1262218" cy="29837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559" b="1" dirty="0">
                    <a:solidFill>
                      <a:srgbClr val="FFFFFF"/>
                    </a:solidFill>
                    <a:latin typeface="Century Gothic"/>
                    <a:cs typeface="Century Gothic"/>
                  </a:rPr>
                  <a:t>Contact us!</a:t>
                </a:r>
              </a:p>
            </p:txBody>
          </p:sp>
        </p:grpSp>
        <p:pic>
          <p:nvPicPr>
            <p:cNvPr id="41" name="Image 40"/>
            <p:cNvPicPr>
              <a:picLocks noChangeAspect="1"/>
            </p:cNvPicPr>
            <p:nvPr/>
          </p:nvPicPr>
          <p:blipFill>
            <a:blip r:embed="rId3"/>
            <a:stretch>
              <a:fillRect/>
            </a:stretch>
          </p:blipFill>
          <p:spPr>
            <a:xfrm>
              <a:off x="1660620" y="9901001"/>
              <a:ext cx="308650" cy="30904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pic>
      </p:grpSp>
      <p:pic>
        <p:nvPicPr>
          <p:cNvPr id="25" name="Image 24" descr="logo eppo.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6717" y="12668622"/>
            <a:ext cx="822236" cy="859610"/>
          </a:xfrm>
          <a:prstGeom prst="rect">
            <a:avLst/>
          </a:prstGeom>
        </p:spPr>
      </p:pic>
      <p:sp>
        <p:nvSpPr>
          <p:cNvPr id="33" name="ZoneTexte 32"/>
          <p:cNvSpPr txBox="1"/>
          <p:nvPr/>
        </p:nvSpPr>
        <p:spPr>
          <a:xfrm>
            <a:off x="2024432" y="13023223"/>
            <a:ext cx="5483201" cy="400110"/>
          </a:xfrm>
          <a:prstGeom prst="rect">
            <a:avLst/>
          </a:prstGeom>
          <a:noFill/>
        </p:spPr>
        <p:txBody>
          <a:bodyPr wrap="square" rtlCol="0">
            <a:spAutoFit/>
          </a:bodyPr>
          <a:lstStyle/>
          <a:p>
            <a:r>
              <a:rPr lang="en-GB" sz="2000" dirty="0"/>
              <a:t>Your contact details, logos, links, QR codes …</a:t>
            </a:r>
          </a:p>
        </p:txBody>
      </p:sp>
      <p:sp>
        <p:nvSpPr>
          <p:cNvPr id="3" name="ZoneTexte 2"/>
          <p:cNvSpPr txBox="1"/>
          <p:nvPr/>
        </p:nvSpPr>
        <p:spPr>
          <a:xfrm>
            <a:off x="1362924" y="7910847"/>
            <a:ext cx="8336029" cy="1169551"/>
          </a:xfrm>
          <a:prstGeom prst="rect">
            <a:avLst/>
          </a:prstGeom>
          <a:noFill/>
        </p:spPr>
        <p:txBody>
          <a:bodyPr wrap="square" rtlCol="0">
            <a:spAutoFit/>
          </a:bodyPr>
          <a:lstStyle/>
          <a:p>
            <a:pPr algn="just"/>
            <a:r>
              <a:rPr lang="en-GB" sz="1400" dirty="0"/>
              <a:t>The apple maggot</a:t>
            </a:r>
            <a:r>
              <a:rPr lang="en-GB" sz="1400" i="1" dirty="0"/>
              <a:t>, Rhagoletis pomonella</a:t>
            </a:r>
            <a:r>
              <a:rPr lang="en-GB" sz="1400" dirty="0"/>
              <a:t>, is a fruit fly that feeds on apples, as well as on wild and ornamental Rosaceae. It is only present in North America where it is considered as a serious pest. It has spread, probably with infested apples, from eastern to western North America. </a:t>
            </a:r>
          </a:p>
          <a:p>
            <a:pPr algn="just"/>
            <a:r>
              <a:rPr lang="en-GB" sz="1400" dirty="0"/>
              <a:t>If it was introduced into the EPPO region, it is likely to cause high yield losses and require application of insecticides. It is important to prevent the introduction and establishment of this pest in the EPPO region.</a:t>
            </a:r>
          </a:p>
        </p:txBody>
      </p:sp>
      <p:sp>
        <p:nvSpPr>
          <p:cNvPr id="24" name="ZoneTexte 23"/>
          <p:cNvSpPr txBox="1"/>
          <p:nvPr/>
        </p:nvSpPr>
        <p:spPr>
          <a:xfrm>
            <a:off x="0" y="14709662"/>
            <a:ext cx="10691814" cy="412590"/>
          </a:xfrm>
          <a:prstGeom prst="rect">
            <a:avLst/>
          </a:prstGeom>
          <a:noFill/>
        </p:spPr>
        <p:txBody>
          <a:bodyPr wrap="square" bIns="180000" rtlCol="0">
            <a:spAutoFit/>
          </a:bodyPr>
          <a:lstStyle/>
          <a:p>
            <a:pPr algn="ctr"/>
            <a:r>
              <a:rPr lang="en-GB" sz="1200" dirty="0"/>
              <a:t>This poster has been prepared in collaboration with EPPO (www.eppo.int) </a:t>
            </a:r>
          </a:p>
        </p:txBody>
      </p:sp>
      <p:sp>
        <p:nvSpPr>
          <p:cNvPr id="26" name="ZoneTexte 25">
            <a:extLst>
              <a:ext uri="{FF2B5EF4-FFF2-40B4-BE49-F238E27FC236}">
                <a16:creationId xmlns:a16="http://schemas.microsoft.com/office/drawing/2014/main" id="{3F3AFAB8-5C73-4FAF-B3F7-F7EFFA8363D8}"/>
              </a:ext>
            </a:extLst>
          </p:cNvPr>
          <p:cNvSpPr txBox="1"/>
          <p:nvPr/>
        </p:nvSpPr>
        <p:spPr>
          <a:xfrm>
            <a:off x="1078312" y="6522151"/>
            <a:ext cx="1885950" cy="538609"/>
          </a:xfrm>
          <a:prstGeom prst="rect">
            <a:avLst/>
          </a:prstGeom>
          <a:noFill/>
        </p:spPr>
        <p:txBody>
          <a:bodyPr wrap="square" rtlCol="0">
            <a:spAutoFit/>
          </a:bodyPr>
          <a:lstStyle/>
          <a:p>
            <a:r>
              <a:rPr lang="en-GB" sz="1100" dirty="0"/>
              <a:t>Adult (4-5 mm in length)</a:t>
            </a:r>
            <a:br>
              <a:rPr lang="en-GB" sz="900" dirty="0"/>
            </a:br>
            <a:r>
              <a:rPr lang="en-GB" sz="900" dirty="0"/>
              <a:t>Courtesy: </a:t>
            </a:r>
            <a:r>
              <a:rPr lang="en-GB" sz="800" b="0" i="0" dirty="0">
                <a:effectLst/>
                <a:latin typeface="PT Sans"/>
              </a:rPr>
              <a:t>Wee L. Yee</a:t>
            </a:r>
            <a:r>
              <a:rPr lang="en-GB" sz="900" dirty="0"/>
              <a:t>. EPPO Global Database, https://gd.eppo.int</a:t>
            </a:r>
          </a:p>
        </p:txBody>
      </p:sp>
      <p:sp>
        <p:nvSpPr>
          <p:cNvPr id="45" name="ZoneTexte 44">
            <a:extLst>
              <a:ext uri="{FF2B5EF4-FFF2-40B4-BE49-F238E27FC236}">
                <a16:creationId xmlns:a16="http://schemas.microsoft.com/office/drawing/2014/main" id="{D9273EB3-18FD-45E4-A718-258DD6B81976}"/>
              </a:ext>
            </a:extLst>
          </p:cNvPr>
          <p:cNvSpPr txBox="1"/>
          <p:nvPr/>
        </p:nvSpPr>
        <p:spPr>
          <a:xfrm>
            <a:off x="4545584" y="9841428"/>
            <a:ext cx="2026666" cy="738664"/>
          </a:xfrm>
          <a:prstGeom prst="rect">
            <a:avLst/>
          </a:prstGeom>
          <a:noFill/>
        </p:spPr>
        <p:txBody>
          <a:bodyPr wrap="square" rtlCol="0">
            <a:spAutoFit/>
          </a:bodyPr>
          <a:lstStyle/>
          <a:p>
            <a:r>
              <a:rPr lang="en-US" sz="1400" dirty="0"/>
              <a:t>Feeding </a:t>
            </a:r>
            <a:r>
              <a:rPr lang="en-GB" sz="1400" dirty="0"/>
              <a:t>larvae (maggots) damage the flesh of the fruit</a:t>
            </a:r>
            <a:r>
              <a:rPr lang="en-US" sz="1400" dirty="0"/>
              <a:t>.</a:t>
            </a:r>
            <a:endParaRPr lang="en-GB" sz="1400" dirty="0"/>
          </a:p>
        </p:txBody>
      </p:sp>
      <p:pic>
        <p:nvPicPr>
          <p:cNvPr id="5" name="Image 4" descr="Une image contenant insecte, araignée&#10;&#10;Description générée automatiquement">
            <a:extLst>
              <a:ext uri="{FF2B5EF4-FFF2-40B4-BE49-F238E27FC236}">
                <a16:creationId xmlns:a16="http://schemas.microsoft.com/office/drawing/2014/main" id="{A46B170A-E95A-4470-B98A-695E0B014ECD}"/>
              </a:ext>
            </a:extLst>
          </p:cNvPr>
          <p:cNvPicPr>
            <a:picLocks noChangeAspect="1"/>
          </p:cNvPicPr>
          <p:nvPr/>
        </p:nvPicPr>
        <p:blipFill rotWithShape="1">
          <a:blip r:embed="rId5">
            <a:alphaModFix/>
            <a:extLst>
              <a:ext uri="{BEBA8EAE-BF5A-486C-A8C5-ECC9F3942E4B}">
                <a14:imgProps xmlns:a14="http://schemas.microsoft.com/office/drawing/2010/main">
                  <a14:imgLayer r:embed="rId6">
                    <a14:imgEffect>
                      <a14:sharpenSoften amount="34000"/>
                    </a14:imgEffect>
                    <a14:imgEffect>
                      <a14:brightnessContrast bright="30000" contrast="6000"/>
                    </a14:imgEffect>
                  </a14:imgLayer>
                </a14:imgProps>
              </a:ext>
            </a:extLst>
          </a:blip>
          <a:srcRect l="5949" t="5284" r="5464" b="15878"/>
          <a:stretch/>
        </p:blipFill>
        <p:spPr>
          <a:xfrm rot="5400000">
            <a:off x="3137195" y="2292150"/>
            <a:ext cx="4445706" cy="5053722"/>
          </a:xfrm>
          <a:prstGeom prst="rect">
            <a:avLst/>
          </a:prstGeom>
          <a:ln w="38100">
            <a:solidFill>
              <a:schemeClr val="bg1"/>
            </a:solidFill>
          </a:ln>
        </p:spPr>
      </p:pic>
      <p:pic>
        <p:nvPicPr>
          <p:cNvPr id="16" name="Image 15" descr="Une image contenant fruit, casserole, contenant, variété&#10;&#10;Description générée automatiquement">
            <a:extLst>
              <a:ext uri="{FF2B5EF4-FFF2-40B4-BE49-F238E27FC236}">
                <a16:creationId xmlns:a16="http://schemas.microsoft.com/office/drawing/2014/main" id="{F4F75582-0605-470B-A0BC-10F74DA6F28A}"/>
              </a:ext>
            </a:extLst>
          </p:cNvPr>
          <p:cNvPicPr>
            <a:picLocks noChangeAspect="1"/>
          </p:cNvPicPr>
          <p:nvPr/>
        </p:nvPicPr>
        <p:blipFill>
          <a:blip r:embed="rId7"/>
          <a:stretch>
            <a:fillRect/>
          </a:stretch>
        </p:blipFill>
        <p:spPr>
          <a:xfrm>
            <a:off x="1362924" y="9884828"/>
            <a:ext cx="3202677" cy="2133033"/>
          </a:xfrm>
          <a:prstGeom prst="rect">
            <a:avLst/>
          </a:prstGeom>
        </p:spPr>
      </p:pic>
      <p:pic>
        <p:nvPicPr>
          <p:cNvPr id="21" name="Image 20" descr="Une image contenant fermer&#10;&#10;Description générée automatiquement">
            <a:extLst>
              <a:ext uri="{FF2B5EF4-FFF2-40B4-BE49-F238E27FC236}">
                <a16:creationId xmlns:a16="http://schemas.microsoft.com/office/drawing/2014/main" id="{EBD828D6-74C7-4B07-8C0E-784E7F6866F6}"/>
              </a:ext>
            </a:extLst>
          </p:cNvPr>
          <p:cNvPicPr>
            <a:picLocks noChangeAspect="1"/>
          </p:cNvPicPr>
          <p:nvPr/>
        </p:nvPicPr>
        <p:blipFill>
          <a:blip r:embed="rId8"/>
          <a:stretch>
            <a:fillRect/>
          </a:stretch>
        </p:blipFill>
        <p:spPr>
          <a:xfrm>
            <a:off x="6567860" y="9860448"/>
            <a:ext cx="3202677" cy="2161182"/>
          </a:xfrm>
          <a:prstGeom prst="rect">
            <a:avLst/>
          </a:prstGeom>
        </p:spPr>
      </p:pic>
      <p:pic>
        <p:nvPicPr>
          <p:cNvPr id="23" name="Image 22" descr="Une image contenant invertébré, mollusque, fermer, huître&#10;&#10;Description générée automatiquement">
            <a:extLst>
              <a:ext uri="{FF2B5EF4-FFF2-40B4-BE49-F238E27FC236}">
                <a16:creationId xmlns:a16="http://schemas.microsoft.com/office/drawing/2014/main" id="{D3ED529F-F3F9-40AE-B208-E86EE48E781E}"/>
              </a:ext>
            </a:extLst>
          </p:cNvPr>
          <p:cNvPicPr>
            <a:picLocks noChangeAspect="1"/>
          </p:cNvPicPr>
          <p:nvPr/>
        </p:nvPicPr>
        <p:blipFill>
          <a:blip r:embed="rId9"/>
          <a:stretch>
            <a:fillRect/>
          </a:stretch>
        </p:blipFill>
        <p:spPr>
          <a:xfrm rot="5400000" flipH="1">
            <a:off x="5332551" y="10885361"/>
            <a:ext cx="853883" cy="1280825"/>
          </a:xfrm>
          <a:prstGeom prst="rect">
            <a:avLst/>
          </a:prstGeom>
        </p:spPr>
      </p:pic>
      <p:sp>
        <p:nvSpPr>
          <p:cNvPr id="29" name="Ellipse 28">
            <a:extLst>
              <a:ext uri="{FF2B5EF4-FFF2-40B4-BE49-F238E27FC236}">
                <a16:creationId xmlns:a16="http://schemas.microsoft.com/office/drawing/2014/main" id="{E32428EC-F98E-4F4D-AD01-8AF2C8CCD57B}"/>
              </a:ext>
            </a:extLst>
          </p:cNvPr>
          <p:cNvSpPr/>
          <p:nvPr/>
        </p:nvSpPr>
        <p:spPr>
          <a:xfrm>
            <a:off x="4961070" y="10731193"/>
            <a:ext cx="1596843" cy="1607462"/>
          </a:xfrm>
          <a:prstGeom prst="ellipse">
            <a:avLst/>
          </a:prstGeom>
          <a:noFill/>
          <a:ln w="19050">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4" name="Connecteur droit avec flèche 33">
            <a:extLst>
              <a:ext uri="{FF2B5EF4-FFF2-40B4-BE49-F238E27FC236}">
                <a16:creationId xmlns:a16="http://schemas.microsoft.com/office/drawing/2014/main" id="{44772AA5-C802-4175-82C2-CDDF49D2DA46}"/>
              </a:ext>
            </a:extLst>
          </p:cNvPr>
          <p:cNvCxnSpPr>
            <a:cxnSpLocks/>
            <a:stCxn id="29" idx="6"/>
          </p:cNvCxnSpPr>
          <p:nvPr/>
        </p:nvCxnSpPr>
        <p:spPr>
          <a:xfrm flipV="1">
            <a:off x="6557913" y="11354242"/>
            <a:ext cx="862062" cy="180682"/>
          </a:xfrm>
          <a:prstGeom prst="straightConnector1">
            <a:avLst/>
          </a:prstGeom>
          <a:ln>
            <a:solidFill>
              <a:srgbClr val="F79646"/>
            </a:solidFill>
            <a:tailEnd type="triangle"/>
          </a:ln>
        </p:spPr>
        <p:style>
          <a:lnRef idx="2">
            <a:schemeClr val="accent6"/>
          </a:lnRef>
          <a:fillRef idx="0">
            <a:schemeClr val="accent6"/>
          </a:fillRef>
          <a:effectRef idx="1">
            <a:schemeClr val="accent6"/>
          </a:effectRef>
          <a:fontRef idx="minor">
            <a:schemeClr val="tx1"/>
          </a:fontRef>
        </p:style>
      </p:cxnSp>
      <p:sp>
        <p:nvSpPr>
          <p:cNvPr id="47" name="ZoneTexte 46">
            <a:extLst>
              <a:ext uri="{FF2B5EF4-FFF2-40B4-BE49-F238E27FC236}">
                <a16:creationId xmlns:a16="http://schemas.microsoft.com/office/drawing/2014/main" id="{F154006C-C62A-4C0C-B4F0-108C8A28019F}"/>
              </a:ext>
            </a:extLst>
          </p:cNvPr>
          <p:cNvSpPr txBox="1"/>
          <p:nvPr/>
        </p:nvSpPr>
        <p:spPr>
          <a:xfrm>
            <a:off x="1316267" y="12023766"/>
            <a:ext cx="8454269" cy="400110"/>
          </a:xfrm>
          <a:prstGeom prst="rect">
            <a:avLst/>
          </a:prstGeom>
          <a:noFill/>
        </p:spPr>
        <p:txBody>
          <a:bodyPr wrap="square" rtlCol="0">
            <a:spAutoFit/>
          </a:bodyPr>
          <a:lstStyle/>
          <a:p>
            <a:r>
              <a:rPr lang="en-GB" sz="1100" dirty="0"/>
              <a:t>Damage on apples due to the larvae</a:t>
            </a:r>
            <a:br>
              <a:rPr lang="en-GB" sz="900" dirty="0"/>
            </a:br>
            <a:r>
              <a:rPr lang="en-GB" sz="900" dirty="0"/>
              <a:t>Courtesy: </a:t>
            </a:r>
            <a:r>
              <a:rPr lang="en-GB" sz="800" b="0" i="0" dirty="0">
                <a:solidFill>
                  <a:srgbClr val="444444"/>
                </a:solidFill>
                <a:effectLst/>
                <a:latin typeface="PT Sans"/>
              </a:rPr>
              <a:t>Wee L. Yee, E.H. Glass</a:t>
            </a:r>
            <a:r>
              <a:rPr lang="en-GB" sz="900" dirty="0"/>
              <a:t>. EPPO Global Database, https://gd.eppo.int</a:t>
            </a:r>
          </a:p>
        </p:txBody>
      </p:sp>
    </p:spTree>
    <p:extLst>
      <p:ext uri="{BB962C8B-B14F-4D97-AF65-F5344CB8AC3E}">
        <p14:creationId xmlns:p14="http://schemas.microsoft.com/office/powerpoint/2010/main" val="272654698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TotalTime>
  <Words>224</Words>
  <Application>Microsoft Office PowerPoint</Application>
  <PresentationFormat>Personnalisé</PresentationFormat>
  <Paragraphs>15</Paragraphs>
  <Slides>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Century Gothic</vt:lpstr>
      <vt:lpstr>PT Sans</vt:lpstr>
      <vt:lpstr>Thème Office</vt:lpstr>
      <vt:lpstr>Présentation PowerPoint</vt:lpstr>
    </vt:vector>
  </TitlesOfParts>
  <Company>écoles de Condé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Armelle ROY</dc:creator>
  <cp:lastModifiedBy>Muriel Suffert</cp:lastModifiedBy>
  <cp:revision>125</cp:revision>
  <cp:lastPrinted>2017-06-01T13:06:56Z</cp:lastPrinted>
  <dcterms:created xsi:type="dcterms:W3CDTF">2016-07-12T13:11:24Z</dcterms:created>
  <dcterms:modified xsi:type="dcterms:W3CDTF">2021-09-13T09:07:23Z</dcterms:modified>
</cp:coreProperties>
</file>