
<file path=[Content_Types].xml><?xml version="1.0" encoding="utf-8"?>
<Types xmlns="http://schemas.openxmlformats.org/package/2006/content-types">
  <Default Extension="emf" ContentType="image/x-emf"/>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8" r:id="rId2"/>
  </p:sldIdLst>
  <p:sldSz cx="10691813" cy="15119350"/>
  <p:notesSz cx="6810375" cy="9942513"/>
  <p:defaultTextStyle>
    <a:defPPr>
      <a:defRPr lang="fr-FR"/>
    </a:defPPr>
    <a:lvl1pPr marL="0" algn="l" defTabSz="737300" rtl="0" eaLnBrk="1" latinLnBrk="0" hangingPunct="1">
      <a:defRPr sz="2880" kern="1200">
        <a:solidFill>
          <a:schemeClr val="tx1"/>
        </a:solidFill>
        <a:latin typeface="+mn-lt"/>
        <a:ea typeface="+mn-ea"/>
        <a:cs typeface="+mn-cs"/>
      </a:defRPr>
    </a:lvl1pPr>
    <a:lvl2pPr marL="737300" algn="l" defTabSz="737300" rtl="0" eaLnBrk="1" latinLnBrk="0" hangingPunct="1">
      <a:defRPr sz="2880" kern="1200">
        <a:solidFill>
          <a:schemeClr val="tx1"/>
        </a:solidFill>
        <a:latin typeface="+mn-lt"/>
        <a:ea typeface="+mn-ea"/>
        <a:cs typeface="+mn-cs"/>
      </a:defRPr>
    </a:lvl2pPr>
    <a:lvl3pPr marL="1474599" algn="l" defTabSz="737300" rtl="0" eaLnBrk="1" latinLnBrk="0" hangingPunct="1">
      <a:defRPr sz="2880" kern="1200">
        <a:solidFill>
          <a:schemeClr val="tx1"/>
        </a:solidFill>
        <a:latin typeface="+mn-lt"/>
        <a:ea typeface="+mn-ea"/>
        <a:cs typeface="+mn-cs"/>
      </a:defRPr>
    </a:lvl3pPr>
    <a:lvl4pPr marL="2211901" algn="l" defTabSz="737300" rtl="0" eaLnBrk="1" latinLnBrk="0" hangingPunct="1">
      <a:defRPr sz="2880" kern="1200">
        <a:solidFill>
          <a:schemeClr val="tx1"/>
        </a:solidFill>
        <a:latin typeface="+mn-lt"/>
        <a:ea typeface="+mn-ea"/>
        <a:cs typeface="+mn-cs"/>
      </a:defRPr>
    </a:lvl4pPr>
    <a:lvl5pPr marL="2949201" algn="l" defTabSz="737300" rtl="0" eaLnBrk="1" latinLnBrk="0" hangingPunct="1">
      <a:defRPr sz="2880" kern="1200">
        <a:solidFill>
          <a:schemeClr val="tx1"/>
        </a:solidFill>
        <a:latin typeface="+mn-lt"/>
        <a:ea typeface="+mn-ea"/>
        <a:cs typeface="+mn-cs"/>
      </a:defRPr>
    </a:lvl5pPr>
    <a:lvl6pPr marL="3686499" algn="l" defTabSz="737300" rtl="0" eaLnBrk="1" latinLnBrk="0" hangingPunct="1">
      <a:defRPr sz="2880" kern="1200">
        <a:solidFill>
          <a:schemeClr val="tx1"/>
        </a:solidFill>
        <a:latin typeface="+mn-lt"/>
        <a:ea typeface="+mn-ea"/>
        <a:cs typeface="+mn-cs"/>
      </a:defRPr>
    </a:lvl6pPr>
    <a:lvl7pPr marL="4423799" algn="l" defTabSz="737300" rtl="0" eaLnBrk="1" latinLnBrk="0" hangingPunct="1">
      <a:defRPr sz="2880" kern="1200">
        <a:solidFill>
          <a:schemeClr val="tx1"/>
        </a:solidFill>
        <a:latin typeface="+mn-lt"/>
        <a:ea typeface="+mn-ea"/>
        <a:cs typeface="+mn-cs"/>
      </a:defRPr>
    </a:lvl7pPr>
    <a:lvl8pPr marL="5161099" algn="l" defTabSz="737300" rtl="0" eaLnBrk="1" latinLnBrk="0" hangingPunct="1">
      <a:defRPr sz="2880" kern="1200">
        <a:solidFill>
          <a:schemeClr val="tx1"/>
        </a:solidFill>
        <a:latin typeface="+mn-lt"/>
        <a:ea typeface="+mn-ea"/>
        <a:cs typeface="+mn-cs"/>
      </a:defRPr>
    </a:lvl8pPr>
    <a:lvl9pPr marL="5898398" algn="l" defTabSz="737300" rtl="0" eaLnBrk="1" latinLnBrk="0" hangingPunct="1">
      <a:defRPr sz="288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2" userDrawn="1">
          <p15:clr>
            <a:srgbClr val="A4A3A4"/>
          </p15:clr>
        </p15:guide>
        <p15:guide id="2" pos="339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E15743"/>
    <a:srgbClr val="A7BF59"/>
    <a:srgbClr val="B6E01A"/>
    <a:srgbClr val="9FEE00"/>
    <a:srgbClr val="B4C971"/>
    <a:srgbClr val="99FF66"/>
    <a:srgbClr val="8FF1B4"/>
    <a:srgbClr val="D53E33"/>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082" autoAdjust="0"/>
    <p:restoredTop sz="94660"/>
  </p:normalViewPr>
  <p:slideViewPr>
    <p:cSldViewPr snapToGrid="0" snapToObjects="1">
      <p:cViewPr varScale="1">
        <p:scale>
          <a:sx n="46" d="100"/>
          <a:sy n="46" d="100"/>
        </p:scale>
        <p:origin x="2694" y="66"/>
      </p:cViewPr>
      <p:guideLst>
        <p:guide orient="horz" pos="4762"/>
        <p:guide pos="339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C827DD87-8EC8-46E7-B8A7-A35E00583171}" type="datetimeFigureOut">
              <a:rPr lang="fr-FR" smtClean="0"/>
              <a:t>13/10/2020</a:t>
            </a:fld>
            <a:endParaRPr lang="fr-FR"/>
          </a:p>
        </p:txBody>
      </p:sp>
      <p:sp>
        <p:nvSpPr>
          <p:cNvPr id="4" name="Espace réservé de l'image des diapositives 3"/>
          <p:cNvSpPr>
            <a:spLocks noGrp="1" noRot="1" noChangeAspect="1"/>
          </p:cNvSpPr>
          <p:nvPr>
            <p:ph type="sldImg" idx="2"/>
          </p:nvPr>
        </p:nvSpPr>
        <p:spPr>
          <a:xfrm>
            <a:off x="2219325" y="1243013"/>
            <a:ext cx="2371725" cy="3355975"/>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95C638C6-A45D-4101-8B4B-063E15972C26}" type="slidenum">
              <a:rPr lang="fr-FR" smtClean="0"/>
              <a:t>‹N°›</a:t>
            </a:fld>
            <a:endParaRPr lang="fr-FR"/>
          </a:p>
        </p:txBody>
      </p:sp>
    </p:spTree>
    <p:extLst>
      <p:ext uri="{BB962C8B-B14F-4D97-AF65-F5344CB8AC3E}">
        <p14:creationId xmlns:p14="http://schemas.microsoft.com/office/powerpoint/2010/main" val="1673139266"/>
      </p:ext>
    </p:extLst>
  </p:cSld>
  <p:clrMap bg1="lt1" tx1="dk1" bg2="lt2" tx2="dk2" accent1="accent1" accent2="accent2" accent3="accent3" accent4="accent4" accent5="accent5" accent6="accent6" hlink="hlink" folHlink="folHlink"/>
  <p:notesStyle>
    <a:lvl1pPr marL="0" algn="l" defTabSz="1053284" rtl="0" eaLnBrk="1" latinLnBrk="0" hangingPunct="1">
      <a:defRPr sz="1383" kern="1200">
        <a:solidFill>
          <a:schemeClr val="tx1"/>
        </a:solidFill>
        <a:latin typeface="+mn-lt"/>
        <a:ea typeface="+mn-ea"/>
        <a:cs typeface="+mn-cs"/>
      </a:defRPr>
    </a:lvl1pPr>
    <a:lvl2pPr marL="526643" algn="l" defTabSz="1053284" rtl="0" eaLnBrk="1" latinLnBrk="0" hangingPunct="1">
      <a:defRPr sz="1383" kern="1200">
        <a:solidFill>
          <a:schemeClr val="tx1"/>
        </a:solidFill>
        <a:latin typeface="+mn-lt"/>
        <a:ea typeface="+mn-ea"/>
        <a:cs typeface="+mn-cs"/>
      </a:defRPr>
    </a:lvl2pPr>
    <a:lvl3pPr marL="1053284" algn="l" defTabSz="1053284" rtl="0" eaLnBrk="1" latinLnBrk="0" hangingPunct="1">
      <a:defRPr sz="1383" kern="1200">
        <a:solidFill>
          <a:schemeClr val="tx1"/>
        </a:solidFill>
        <a:latin typeface="+mn-lt"/>
        <a:ea typeface="+mn-ea"/>
        <a:cs typeface="+mn-cs"/>
      </a:defRPr>
    </a:lvl3pPr>
    <a:lvl4pPr marL="1579928" algn="l" defTabSz="1053284" rtl="0" eaLnBrk="1" latinLnBrk="0" hangingPunct="1">
      <a:defRPr sz="1383" kern="1200">
        <a:solidFill>
          <a:schemeClr val="tx1"/>
        </a:solidFill>
        <a:latin typeface="+mn-lt"/>
        <a:ea typeface="+mn-ea"/>
        <a:cs typeface="+mn-cs"/>
      </a:defRPr>
    </a:lvl4pPr>
    <a:lvl5pPr marL="2106571" algn="l" defTabSz="1053284" rtl="0" eaLnBrk="1" latinLnBrk="0" hangingPunct="1">
      <a:defRPr sz="1383" kern="1200">
        <a:solidFill>
          <a:schemeClr val="tx1"/>
        </a:solidFill>
        <a:latin typeface="+mn-lt"/>
        <a:ea typeface="+mn-ea"/>
        <a:cs typeface="+mn-cs"/>
      </a:defRPr>
    </a:lvl5pPr>
    <a:lvl6pPr marL="2633214" algn="l" defTabSz="1053284" rtl="0" eaLnBrk="1" latinLnBrk="0" hangingPunct="1">
      <a:defRPr sz="1383" kern="1200">
        <a:solidFill>
          <a:schemeClr val="tx1"/>
        </a:solidFill>
        <a:latin typeface="+mn-lt"/>
        <a:ea typeface="+mn-ea"/>
        <a:cs typeface="+mn-cs"/>
      </a:defRPr>
    </a:lvl6pPr>
    <a:lvl7pPr marL="3159857" algn="l" defTabSz="1053284" rtl="0" eaLnBrk="1" latinLnBrk="0" hangingPunct="1">
      <a:defRPr sz="1383" kern="1200">
        <a:solidFill>
          <a:schemeClr val="tx1"/>
        </a:solidFill>
        <a:latin typeface="+mn-lt"/>
        <a:ea typeface="+mn-ea"/>
        <a:cs typeface="+mn-cs"/>
      </a:defRPr>
    </a:lvl7pPr>
    <a:lvl8pPr marL="3686499" algn="l" defTabSz="1053284" rtl="0" eaLnBrk="1" latinLnBrk="0" hangingPunct="1">
      <a:defRPr sz="1383" kern="1200">
        <a:solidFill>
          <a:schemeClr val="tx1"/>
        </a:solidFill>
        <a:latin typeface="+mn-lt"/>
        <a:ea typeface="+mn-ea"/>
        <a:cs typeface="+mn-cs"/>
      </a:defRPr>
    </a:lvl8pPr>
    <a:lvl9pPr marL="4213142" algn="l" defTabSz="1053284" rtl="0" eaLnBrk="1" latinLnBrk="0" hangingPunct="1">
      <a:defRPr sz="1383"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801886" y="4696802"/>
            <a:ext cx="9088041" cy="3240861"/>
          </a:xfrm>
        </p:spPr>
        <p:txBody>
          <a:bodyPr/>
          <a:lstStyle/>
          <a:p>
            <a:r>
              <a:rPr lang="fr-FR"/>
              <a:t>Cliquez et modifiez le titre</a:t>
            </a:r>
          </a:p>
        </p:txBody>
      </p:sp>
      <p:sp>
        <p:nvSpPr>
          <p:cNvPr id="3" name="Sous-titre 2"/>
          <p:cNvSpPr>
            <a:spLocks noGrp="1"/>
          </p:cNvSpPr>
          <p:nvPr>
            <p:ph type="subTitle" idx="1"/>
          </p:nvPr>
        </p:nvSpPr>
        <p:spPr>
          <a:xfrm>
            <a:off x="1603772" y="8567632"/>
            <a:ext cx="7484269" cy="3863834"/>
          </a:xfrm>
        </p:spPr>
        <p:txBody>
          <a:bodyPr/>
          <a:lstStyle>
            <a:lvl1pPr marL="0" indent="0" algn="ctr">
              <a:buNone/>
              <a:defRPr>
                <a:solidFill>
                  <a:schemeClr val="tx1">
                    <a:tint val="75000"/>
                  </a:schemeClr>
                </a:solidFill>
              </a:defRPr>
            </a:lvl1pPr>
            <a:lvl2pPr marL="712793" indent="0" algn="ctr">
              <a:buNone/>
              <a:defRPr>
                <a:solidFill>
                  <a:schemeClr val="tx1">
                    <a:tint val="75000"/>
                  </a:schemeClr>
                </a:solidFill>
              </a:defRPr>
            </a:lvl2pPr>
            <a:lvl3pPr marL="1425586" indent="0" algn="ctr">
              <a:buNone/>
              <a:defRPr>
                <a:solidFill>
                  <a:schemeClr val="tx1">
                    <a:tint val="75000"/>
                  </a:schemeClr>
                </a:solidFill>
              </a:defRPr>
            </a:lvl3pPr>
            <a:lvl4pPr marL="2138379" indent="0" algn="ctr">
              <a:buNone/>
              <a:defRPr>
                <a:solidFill>
                  <a:schemeClr val="tx1">
                    <a:tint val="75000"/>
                  </a:schemeClr>
                </a:solidFill>
              </a:defRPr>
            </a:lvl4pPr>
            <a:lvl5pPr marL="2851172" indent="0" algn="ctr">
              <a:buNone/>
              <a:defRPr>
                <a:solidFill>
                  <a:schemeClr val="tx1">
                    <a:tint val="75000"/>
                  </a:schemeClr>
                </a:solidFill>
              </a:defRPr>
            </a:lvl5pPr>
            <a:lvl6pPr marL="3563965" indent="0" algn="ctr">
              <a:buNone/>
              <a:defRPr>
                <a:solidFill>
                  <a:schemeClr val="tx1">
                    <a:tint val="75000"/>
                  </a:schemeClr>
                </a:solidFill>
              </a:defRPr>
            </a:lvl6pPr>
            <a:lvl7pPr marL="4276759" indent="0" algn="ctr">
              <a:buNone/>
              <a:defRPr>
                <a:solidFill>
                  <a:schemeClr val="tx1">
                    <a:tint val="75000"/>
                  </a:schemeClr>
                </a:solidFill>
              </a:defRPr>
            </a:lvl7pPr>
            <a:lvl8pPr marL="4989552" indent="0" algn="ctr">
              <a:buNone/>
              <a:defRPr>
                <a:solidFill>
                  <a:schemeClr val="tx1">
                    <a:tint val="75000"/>
                  </a:schemeClr>
                </a:solidFill>
              </a:defRPr>
            </a:lvl8pPr>
            <a:lvl9pPr marL="5702345"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13/10/2020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8277915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13/10/2020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10302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7751564" y="605476"/>
            <a:ext cx="2405658" cy="12900446"/>
          </a:xfrm>
        </p:spPr>
        <p:txBody>
          <a:bodyPr vert="eaVert"/>
          <a:lstStyle/>
          <a:p>
            <a:r>
              <a:rPr lang="fr-FR"/>
              <a:t>Cliquez et modifiez le titre</a:t>
            </a:r>
          </a:p>
        </p:txBody>
      </p:sp>
      <p:sp>
        <p:nvSpPr>
          <p:cNvPr id="3" name="Espace réservé du texte vertical 2"/>
          <p:cNvSpPr>
            <a:spLocks noGrp="1"/>
          </p:cNvSpPr>
          <p:nvPr>
            <p:ph type="body" orient="vert" idx="1"/>
          </p:nvPr>
        </p:nvSpPr>
        <p:spPr>
          <a:xfrm>
            <a:off x="534593" y="605476"/>
            <a:ext cx="7038777" cy="12900446"/>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13/10/2020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7546434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13/10/2020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6729784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têt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44580" y="9715583"/>
            <a:ext cx="9088041" cy="3002871"/>
          </a:xfrm>
        </p:spPr>
        <p:txBody>
          <a:bodyPr anchor="t"/>
          <a:lstStyle>
            <a:lvl1pPr algn="l">
              <a:defRPr sz="6236" b="1" cap="all"/>
            </a:lvl1pPr>
          </a:lstStyle>
          <a:p>
            <a:r>
              <a:rPr lang="fr-FR"/>
              <a:t>Cliquez et modifiez le titre</a:t>
            </a:r>
          </a:p>
        </p:txBody>
      </p:sp>
      <p:sp>
        <p:nvSpPr>
          <p:cNvPr id="3" name="Espace réservé du texte 2"/>
          <p:cNvSpPr>
            <a:spLocks noGrp="1"/>
          </p:cNvSpPr>
          <p:nvPr>
            <p:ph type="body" idx="1"/>
          </p:nvPr>
        </p:nvSpPr>
        <p:spPr>
          <a:xfrm>
            <a:off x="844580" y="6408229"/>
            <a:ext cx="9088041" cy="3307357"/>
          </a:xfrm>
        </p:spPr>
        <p:txBody>
          <a:bodyPr anchor="b"/>
          <a:lstStyle>
            <a:lvl1pPr marL="0" indent="0">
              <a:buNone/>
              <a:defRPr sz="3118">
                <a:solidFill>
                  <a:schemeClr val="tx1">
                    <a:tint val="75000"/>
                  </a:schemeClr>
                </a:solidFill>
              </a:defRPr>
            </a:lvl1pPr>
            <a:lvl2pPr marL="712793" indent="0">
              <a:buNone/>
              <a:defRPr sz="2784">
                <a:solidFill>
                  <a:schemeClr val="tx1">
                    <a:tint val="75000"/>
                  </a:schemeClr>
                </a:solidFill>
              </a:defRPr>
            </a:lvl2pPr>
            <a:lvl3pPr marL="1425586" indent="0">
              <a:buNone/>
              <a:defRPr sz="2450">
                <a:solidFill>
                  <a:schemeClr val="tx1">
                    <a:tint val="75000"/>
                  </a:schemeClr>
                </a:solidFill>
              </a:defRPr>
            </a:lvl3pPr>
            <a:lvl4pPr marL="2138379" indent="0">
              <a:buNone/>
              <a:defRPr sz="2227">
                <a:solidFill>
                  <a:schemeClr val="tx1">
                    <a:tint val="75000"/>
                  </a:schemeClr>
                </a:solidFill>
              </a:defRPr>
            </a:lvl4pPr>
            <a:lvl5pPr marL="2851172" indent="0">
              <a:buNone/>
              <a:defRPr sz="2227">
                <a:solidFill>
                  <a:schemeClr val="tx1">
                    <a:tint val="75000"/>
                  </a:schemeClr>
                </a:solidFill>
              </a:defRPr>
            </a:lvl5pPr>
            <a:lvl6pPr marL="3563965" indent="0">
              <a:buNone/>
              <a:defRPr sz="2227">
                <a:solidFill>
                  <a:schemeClr val="tx1">
                    <a:tint val="75000"/>
                  </a:schemeClr>
                </a:solidFill>
              </a:defRPr>
            </a:lvl6pPr>
            <a:lvl7pPr marL="4276759" indent="0">
              <a:buNone/>
              <a:defRPr sz="2227">
                <a:solidFill>
                  <a:schemeClr val="tx1">
                    <a:tint val="75000"/>
                  </a:schemeClr>
                </a:solidFill>
              </a:defRPr>
            </a:lvl7pPr>
            <a:lvl8pPr marL="4989552" indent="0">
              <a:buNone/>
              <a:defRPr sz="2227">
                <a:solidFill>
                  <a:schemeClr val="tx1">
                    <a:tint val="75000"/>
                  </a:schemeClr>
                </a:solidFill>
              </a:defRPr>
            </a:lvl8pPr>
            <a:lvl9pPr marL="5702345" indent="0">
              <a:buNone/>
              <a:defRPr sz="2227">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96564ED3-F1D1-944E-A71A-C7976CB2ADF2}" type="datetimeFigureOut">
              <a:rPr lang="fr-FR" smtClean="0"/>
              <a:t>13/10/2020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758241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u contenu 2"/>
          <p:cNvSpPr>
            <a:spLocks noGrp="1"/>
          </p:cNvSpPr>
          <p:nvPr>
            <p:ph sz="half" idx="1"/>
          </p:nvPr>
        </p:nvSpPr>
        <p:spPr>
          <a:xfrm>
            <a:off x="534592"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5435005" y="3527849"/>
            <a:ext cx="4722217" cy="9978072"/>
          </a:xfrm>
        </p:spPr>
        <p:txBody>
          <a:bodyPr/>
          <a:lstStyle>
            <a:lvl1pPr>
              <a:defRPr sz="4343"/>
            </a:lvl1pPr>
            <a:lvl2pPr>
              <a:defRPr sz="3786"/>
            </a:lvl2pPr>
            <a:lvl3pPr>
              <a:defRPr sz="3118"/>
            </a:lvl3pPr>
            <a:lvl4pPr>
              <a:defRPr sz="2784"/>
            </a:lvl4pPr>
            <a:lvl5pPr>
              <a:defRPr sz="2784"/>
            </a:lvl5pPr>
            <a:lvl6pPr>
              <a:defRPr sz="2784"/>
            </a:lvl6pPr>
            <a:lvl7pPr>
              <a:defRPr sz="2784"/>
            </a:lvl7pPr>
            <a:lvl8pPr>
              <a:defRPr sz="2784"/>
            </a:lvl8pPr>
            <a:lvl9pPr>
              <a:defRPr sz="2784"/>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13/10/2020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657311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et modifiez le titre</a:t>
            </a:r>
          </a:p>
        </p:txBody>
      </p:sp>
      <p:sp>
        <p:nvSpPr>
          <p:cNvPr id="3" name="Espace réservé du texte 2"/>
          <p:cNvSpPr>
            <a:spLocks noGrp="1"/>
          </p:cNvSpPr>
          <p:nvPr>
            <p:ph type="body" idx="1"/>
          </p:nvPr>
        </p:nvSpPr>
        <p:spPr>
          <a:xfrm>
            <a:off x="534591" y="3384355"/>
            <a:ext cx="4724074"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4" name="Espace réservé du contenu 3"/>
          <p:cNvSpPr>
            <a:spLocks noGrp="1"/>
          </p:cNvSpPr>
          <p:nvPr>
            <p:ph sz="half" idx="2"/>
          </p:nvPr>
        </p:nvSpPr>
        <p:spPr>
          <a:xfrm>
            <a:off x="534591" y="4794793"/>
            <a:ext cx="4724074"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5431293" y="3384355"/>
            <a:ext cx="4725930" cy="1410438"/>
          </a:xfrm>
        </p:spPr>
        <p:txBody>
          <a:bodyPr anchor="b"/>
          <a:lstStyle>
            <a:lvl1pPr marL="0" indent="0">
              <a:buNone/>
              <a:defRPr sz="3786" b="1"/>
            </a:lvl1pPr>
            <a:lvl2pPr marL="712793" indent="0">
              <a:buNone/>
              <a:defRPr sz="3118" b="1"/>
            </a:lvl2pPr>
            <a:lvl3pPr marL="1425586" indent="0">
              <a:buNone/>
              <a:defRPr sz="2784" b="1"/>
            </a:lvl3pPr>
            <a:lvl4pPr marL="2138379" indent="0">
              <a:buNone/>
              <a:defRPr sz="2450" b="1"/>
            </a:lvl4pPr>
            <a:lvl5pPr marL="2851172" indent="0">
              <a:buNone/>
              <a:defRPr sz="2450" b="1"/>
            </a:lvl5pPr>
            <a:lvl6pPr marL="3563965" indent="0">
              <a:buNone/>
              <a:defRPr sz="2450" b="1"/>
            </a:lvl6pPr>
            <a:lvl7pPr marL="4276759" indent="0">
              <a:buNone/>
              <a:defRPr sz="2450" b="1"/>
            </a:lvl7pPr>
            <a:lvl8pPr marL="4989552" indent="0">
              <a:buNone/>
              <a:defRPr sz="2450" b="1"/>
            </a:lvl8pPr>
            <a:lvl9pPr marL="5702345" indent="0">
              <a:buNone/>
              <a:defRPr sz="2450" b="1"/>
            </a:lvl9pPr>
          </a:lstStyle>
          <a:p>
            <a:pPr lvl="0"/>
            <a:r>
              <a:rPr lang="fr-FR"/>
              <a:t>Cliquez pour modifier les styles du texte du masque</a:t>
            </a:r>
          </a:p>
        </p:txBody>
      </p:sp>
      <p:sp>
        <p:nvSpPr>
          <p:cNvPr id="6" name="Espace réservé du contenu 5"/>
          <p:cNvSpPr>
            <a:spLocks noGrp="1"/>
          </p:cNvSpPr>
          <p:nvPr>
            <p:ph sz="quarter" idx="4"/>
          </p:nvPr>
        </p:nvSpPr>
        <p:spPr>
          <a:xfrm>
            <a:off x="5431293" y="4794793"/>
            <a:ext cx="4725930" cy="8711127"/>
          </a:xfrm>
        </p:spPr>
        <p:txBody>
          <a:bodyPr/>
          <a:lstStyle>
            <a:lvl1pPr>
              <a:defRPr sz="3786"/>
            </a:lvl1pPr>
            <a:lvl2pPr>
              <a:defRPr sz="3118"/>
            </a:lvl2pPr>
            <a:lvl3pPr>
              <a:defRPr sz="2784"/>
            </a:lvl3pPr>
            <a:lvl4pPr>
              <a:defRPr sz="2450"/>
            </a:lvl4pPr>
            <a:lvl5pPr>
              <a:defRPr sz="2450"/>
            </a:lvl5pPr>
            <a:lvl6pPr>
              <a:defRPr sz="2450"/>
            </a:lvl6pPr>
            <a:lvl7pPr>
              <a:defRPr sz="2450"/>
            </a:lvl7pPr>
            <a:lvl8pPr>
              <a:defRPr sz="2450"/>
            </a:lvl8pPr>
            <a:lvl9pPr>
              <a:defRPr sz="245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96564ED3-F1D1-944E-A71A-C7976CB2ADF2}" type="datetimeFigureOut">
              <a:rPr lang="fr-FR" smtClean="0"/>
              <a:t>13/10/2020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581313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et modifiez le titre</a:t>
            </a:r>
          </a:p>
        </p:txBody>
      </p:sp>
      <p:sp>
        <p:nvSpPr>
          <p:cNvPr id="3" name="Espace réservé de la date 2"/>
          <p:cNvSpPr>
            <a:spLocks noGrp="1"/>
          </p:cNvSpPr>
          <p:nvPr>
            <p:ph type="dt" sz="half" idx="10"/>
          </p:nvPr>
        </p:nvSpPr>
        <p:spPr/>
        <p:txBody>
          <a:bodyPr/>
          <a:lstStyle/>
          <a:p>
            <a:fld id="{96564ED3-F1D1-944E-A71A-C7976CB2ADF2}" type="datetimeFigureOut">
              <a:rPr lang="fr-FR" smtClean="0"/>
              <a:t>13/10/2020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788072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96564ED3-F1D1-944E-A71A-C7976CB2ADF2}" type="datetimeFigureOut">
              <a:rPr lang="fr-FR" smtClean="0"/>
              <a:t>13/10/2020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34031600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534594" y="601974"/>
            <a:ext cx="3517533" cy="2561890"/>
          </a:xfrm>
        </p:spPr>
        <p:txBody>
          <a:bodyPr anchor="b"/>
          <a:lstStyle>
            <a:lvl1pPr algn="l">
              <a:defRPr sz="3118" b="1"/>
            </a:lvl1pPr>
          </a:lstStyle>
          <a:p>
            <a:r>
              <a:rPr lang="fr-FR"/>
              <a:t>Cliquez et modifiez le titre</a:t>
            </a:r>
          </a:p>
        </p:txBody>
      </p:sp>
      <p:sp>
        <p:nvSpPr>
          <p:cNvPr id="3" name="Espace réservé du contenu 2"/>
          <p:cNvSpPr>
            <a:spLocks noGrp="1"/>
          </p:cNvSpPr>
          <p:nvPr>
            <p:ph idx="1"/>
          </p:nvPr>
        </p:nvSpPr>
        <p:spPr>
          <a:xfrm>
            <a:off x="4180201" y="601978"/>
            <a:ext cx="5977021" cy="12903946"/>
          </a:xfrm>
        </p:spPr>
        <p:txBody>
          <a:bodyPr/>
          <a:lstStyle>
            <a:lvl1pPr>
              <a:defRPr sz="5011"/>
            </a:lvl1pPr>
            <a:lvl2pPr>
              <a:defRPr sz="4343"/>
            </a:lvl2pPr>
            <a:lvl3pPr>
              <a:defRPr sz="3786"/>
            </a:lvl3pPr>
            <a:lvl4pPr>
              <a:defRPr sz="3118"/>
            </a:lvl4pPr>
            <a:lvl5pPr>
              <a:defRPr sz="3118"/>
            </a:lvl5pPr>
            <a:lvl6pPr>
              <a:defRPr sz="3118"/>
            </a:lvl6pPr>
            <a:lvl7pPr>
              <a:defRPr sz="3118"/>
            </a:lvl7pPr>
            <a:lvl8pPr>
              <a:defRPr sz="3118"/>
            </a:lvl8pPr>
            <a:lvl9pPr>
              <a:defRPr sz="3118"/>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534594" y="3163868"/>
            <a:ext cx="3517533" cy="10342057"/>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13/10/2020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16250733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2095670" y="10583548"/>
            <a:ext cx="6415088" cy="1249447"/>
          </a:xfrm>
        </p:spPr>
        <p:txBody>
          <a:bodyPr anchor="b"/>
          <a:lstStyle>
            <a:lvl1pPr algn="l">
              <a:defRPr sz="3118" b="1"/>
            </a:lvl1pPr>
          </a:lstStyle>
          <a:p>
            <a:r>
              <a:rPr lang="fr-FR"/>
              <a:t>Cliquez et modifiez le titre</a:t>
            </a:r>
          </a:p>
        </p:txBody>
      </p:sp>
      <p:sp>
        <p:nvSpPr>
          <p:cNvPr id="3" name="Espace réservé pour une image  2"/>
          <p:cNvSpPr>
            <a:spLocks noGrp="1"/>
          </p:cNvSpPr>
          <p:nvPr>
            <p:ph type="pic" idx="1"/>
          </p:nvPr>
        </p:nvSpPr>
        <p:spPr>
          <a:xfrm>
            <a:off x="2095670" y="1350942"/>
            <a:ext cx="6415088" cy="9071610"/>
          </a:xfrm>
        </p:spPr>
        <p:txBody>
          <a:bodyPr/>
          <a:lstStyle>
            <a:lvl1pPr marL="0" indent="0">
              <a:buNone/>
              <a:defRPr sz="5011"/>
            </a:lvl1pPr>
            <a:lvl2pPr marL="712793" indent="0">
              <a:buNone/>
              <a:defRPr sz="4343"/>
            </a:lvl2pPr>
            <a:lvl3pPr marL="1425586" indent="0">
              <a:buNone/>
              <a:defRPr sz="3786"/>
            </a:lvl3pPr>
            <a:lvl4pPr marL="2138379" indent="0">
              <a:buNone/>
              <a:defRPr sz="3118"/>
            </a:lvl4pPr>
            <a:lvl5pPr marL="2851172" indent="0">
              <a:buNone/>
              <a:defRPr sz="3118"/>
            </a:lvl5pPr>
            <a:lvl6pPr marL="3563965" indent="0">
              <a:buNone/>
              <a:defRPr sz="3118"/>
            </a:lvl6pPr>
            <a:lvl7pPr marL="4276759" indent="0">
              <a:buNone/>
              <a:defRPr sz="3118"/>
            </a:lvl7pPr>
            <a:lvl8pPr marL="4989552" indent="0">
              <a:buNone/>
              <a:defRPr sz="3118"/>
            </a:lvl8pPr>
            <a:lvl9pPr marL="5702345" indent="0">
              <a:buNone/>
              <a:defRPr sz="3118"/>
            </a:lvl9pPr>
          </a:lstStyle>
          <a:p>
            <a:endParaRPr lang="fr-FR"/>
          </a:p>
        </p:txBody>
      </p:sp>
      <p:sp>
        <p:nvSpPr>
          <p:cNvPr id="4" name="Espace réservé du texte 3"/>
          <p:cNvSpPr>
            <a:spLocks noGrp="1"/>
          </p:cNvSpPr>
          <p:nvPr>
            <p:ph type="body" sz="half" idx="2"/>
          </p:nvPr>
        </p:nvSpPr>
        <p:spPr>
          <a:xfrm>
            <a:off x="2095670" y="11832995"/>
            <a:ext cx="6415088" cy="1774423"/>
          </a:xfrm>
        </p:spPr>
        <p:txBody>
          <a:bodyPr/>
          <a:lstStyle>
            <a:lvl1pPr marL="0" indent="0">
              <a:buNone/>
              <a:defRPr sz="2227"/>
            </a:lvl1pPr>
            <a:lvl2pPr marL="712793" indent="0">
              <a:buNone/>
              <a:defRPr sz="1893"/>
            </a:lvl2pPr>
            <a:lvl3pPr marL="1425586" indent="0">
              <a:buNone/>
              <a:defRPr sz="1559"/>
            </a:lvl3pPr>
            <a:lvl4pPr marL="2138379" indent="0">
              <a:buNone/>
              <a:defRPr sz="1448"/>
            </a:lvl4pPr>
            <a:lvl5pPr marL="2851172" indent="0">
              <a:buNone/>
              <a:defRPr sz="1448"/>
            </a:lvl5pPr>
            <a:lvl6pPr marL="3563965" indent="0">
              <a:buNone/>
              <a:defRPr sz="1448"/>
            </a:lvl6pPr>
            <a:lvl7pPr marL="4276759" indent="0">
              <a:buNone/>
              <a:defRPr sz="1448"/>
            </a:lvl7pPr>
            <a:lvl8pPr marL="4989552" indent="0">
              <a:buNone/>
              <a:defRPr sz="1448"/>
            </a:lvl8pPr>
            <a:lvl9pPr marL="5702345" indent="0">
              <a:buNone/>
              <a:defRPr sz="1448"/>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96564ED3-F1D1-944E-A71A-C7976CB2ADF2}" type="datetimeFigureOut">
              <a:rPr lang="fr-FR" smtClean="0"/>
              <a:t>13/10/2020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7836FBD-D4B6-E14D-8A51-FD751997607B}" type="slidenum">
              <a:rPr lang="fr-FR" smtClean="0"/>
              <a:t>‹N°›</a:t>
            </a:fld>
            <a:endParaRPr lang="fr-FR"/>
          </a:p>
        </p:txBody>
      </p:sp>
    </p:spTree>
    <p:extLst>
      <p:ext uri="{BB962C8B-B14F-4D97-AF65-F5344CB8AC3E}">
        <p14:creationId xmlns:p14="http://schemas.microsoft.com/office/powerpoint/2010/main" val="23650793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534591" y="605475"/>
            <a:ext cx="9622632" cy="2519892"/>
          </a:xfrm>
          <a:prstGeom prst="rect">
            <a:avLst/>
          </a:prstGeom>
        </p:spPr>
        <p:txBody>
          <a:bodyPr vert="horz" lIns="128016" tIns="64008" rIns="128016" bIns="64008" rtlCol="0" anchor="ctr">
            <a:normAutofit/>
          </a:bodyPr>
          <a:lstStyle/>
          <a:p>
            <a:r>
              <a:rPr lang="fr-FR"/>
              <a:t>Cliquez et modifiez le titre</a:t>
            </a:r>
          </a:p>
        </p:txBody>
      </p:sp>
      <p:sp>
        <p:nvSpPr>
          <p:cNvPr id="3" name="Espace réservé du texte 2"/>
          <p:cNvSpPr>
            <a:spLocks noGrp="1"/>
          </p:cNvSpPr>
          <p:nvPr>
            <p:ph type="body" idx="1"/>
          </p:nvPr>
        </p:nvSpPr>
        <p:spPr>
          <a:xfrm>
            <a:off x="534591" y="3527849"/>
            <a:ext cx="9622632" cy="9978072"/>
          </a:xfrm>
          <a:prstGeom prst="rect">
            <a:avLst/>
          </a:prstGeom>
        </p:spPr>
        <p:txBody>
          <a:bodyPr vert="horz" lIns="128016" tIns="64008" rIns="128016" bIns="64008"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534591" y="14013398"/>
            <a:ext cx="2494756" cy="804966"/>
          </a:xfrm>
          <a:prstGeom prst="rect">
            <a:avLst/>
          </a:prstGeom>
        </p:spPr>
        <p:txBody>
          <a:bodyPr vert="horz" lIns="128016" tIns="64008" rIns="128016" bIns="64008" rtlCol="0" anchor="ctr"/>
          <a:lstStyle>
            <a:lvl1pPr algn="l">
              <a:defRPr sz="1893">
                <a:solidFill>
                  <a:schemeClr val="tx1">
                    <a:tint val="75000"/>
                  </a:schemeClr>
                </a:solidFill>
              </a:defRPr>
            </a:lvl1pPr>
          </a:lstStyle>
          <a:p>
            <a:fld id="{96564ED3-F1D1-944E-A71A-C7976CB2ADF2}" type="datetimeFigureOut">
              <a:rPr lang="fr-FR" smtClean="0"/>
              <a:t>13/10/2020</a:t>
            </a:fld>
            <a:endParaRPr lang="fr-FR"/>
          </a:p>
        </p:txBody>
      </p:sp>
      <p:sp>
        <p:nvSpPr>
          <p:cNvPr id="5" name="Espace réservé du pied de page 4"/>
          <p:cNvSpPr>
            <a:spLocks noGrp="1"/>
          </p:cNvSpPr>
          <p:nvPr>
            <p:ph type="ftr" sz="quarter" idx="3"/>
          </p:nvPr>
        </p:nvSpPr>
        <p:spPr>
          <a:xfrm>
            <a:off x="3653036" y="14013398"/>
            <a:ext cx="3385741" cy="804966"/>
          </a:xfrm>
          <a:prstGeom prst="rect">
            <a:avLst/>
          </a:prstGeom>
        </p:spPr>
        <p:txBody>
          <a:bodyPr vert="horz" lIns="128016" tIns="64008" rIns="128016" bIns="64008" rtlCol="0" anchor="ctr"/>
          <a:lstStyle>
            <a:lvl1pPr algn="ctr">
              <a:defRPr sz="1893">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7662466" y="14013398"/>
            <a:ext cx="2494756" cy="804966"/>
          </a:xfrm>
          <a:prstGeom prst="rect">
            <a:avLst/>
          </a:prstGeom>
        </p:spPr>
        <p:txBody>
          <a:bodyPr vert="horz" lIns="128016" tIns="64008" rIns="128016" bIns="64008" rtlCol="0" anchor="ctr"/>
          <a:lstStyle>
            <a:lvl1pPr algn="r">
              <a:defRPr sz="1893">
                <a:solidFill>
                  <a:schemeClr val="tx1">
                    <a:tint val="75000"/>
                  </a:schemeClr>
                </a:solidFill>
              </a:defRPr>
            </a:lvl1pPr>
          </a:lstStyle>
          <a:p>
            <a:fld id="{77836FBD-D4B6-E14D-8A51-FD751997607B}" type="slidenum">
              <a:rPr lang="fr-FR" smtClean="0"/>
              <a:t>‹N°›</a:t>
            </a:fld>
            <a:endParaRPr lang="fr-FR"/>
          </a:p>
        </p:txBody>
      </p:sp>
    </p:spTree>
    <p:extLst>
      <p:ext uri="{BB962C8B-B14F-4D97-AF65-F5344CB8AC3E}">
        <p14:creationId xmlns:p14="http://schemas.microsoft.com/office/powerpoint/2010/main" val="1245459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712793" rtl="0" eaLnBrk="1" latinLnBrk="0" hangingPunct="1">
        <a:spcBef>
          <a:spcPct val="0"/>
        </a:spcBef>
        <a:buNone/>
        <a:defRPr sz="6904" kern="1200">
          <a:solidFill>
            <a:schemeClr val="tx1"/>
          </a:solidFill>
          <a:latin typeface="+mj-lt"/>
          <a:ea typeface="+mj-ea"/>
          <a:cs typeface="+mj-cs"/>
        </a:defRPr>
      </a:lvl1pPr>
    </p:titleStyle>
    <p:bodyStyle>
      <a:lvl1pPr marL="534595" indent="-534595" algn="l" defTabSz="712793" rtl="0" eaLnBrk="1" latinLnBrk="0" hangingPunct="1">
        <a:spcBef>
          <a:spcPct val="20000"/>
        </a:spcBef>
        <a:buFont typeface="Arial"/>
        <a:buChar char="•"/>
        <a:defRPr sz="5011" kern="1200">
          <a:solidFill>
            <a:schemeClr val="tx1"/>
          </a:solidFill>
          <a:latin typeface="+mn-lt"/>
          <a:ea typeface="+mn-ea"/>
          <a:cs typeface="+mn-cs"/>
        </a:defRPr>
      </a:lvl1pPr>
      <a:lvl2pPr marL="1158289" indent="-445496" algn="l" defTabSz="712793" rtl="0" eaLnBrk="1" latinLnBrk="0" hangingPunct="1">
        <a:spcBef>
          <a:spcPct val="20000"/>
        </a:spcBef>
        <a:buFont typeface="Arial"/>
        <a:buChar char="–"/>
        <a:defRPr sz="4343" kern="1200">
          <a:solidFill>
            <a:schemeClr val="tx1"/>
          </a:solidFill>
          <a:latin typeface="+mn-lt"/>
          <a:ea typeface="+mn-ea"/>
          <a:cs typeface="+mn-cs"/>
        </a:defRPr>
      </a:lvl2pPr>
      <a:lvl3pPr marL="1781983" indent="-356397" algn="l" defTabSz="712793" rtl="0" eaLnBrk="1" latinLnBrk="0" hangingPunct="1">
        <a:spcBef>
          <a:spcPct val="20000"/>
        </a:spcBef>
        <a:buFont typeface="Arial"/>
        <a:buChar char="•"/>
        <a:defRPr sz="3786" kern="1200">
          <a:solidFill>
            <a:schemeClr val="tx1"/>
          </a:solidFill>
          <a:latin typeface="+mn-lt"/>
          <a:ea typeface="+mn-ea"/>
          <a:cs typeface="+mn-cs"/>
        </a:defRPr>
      </a:lvl3pPr>
      <a:lvl4pPr marL="2494776" indent="-356397" algn="l" defTabSz="712793" rtl="0" eaLnBrk="1" latinLnBrk="0" hangingPunct="1">
        <a:spcBef>
          <a:spcPct val="20000"/>
        </a:spcBef>
        <a:buFont typeface="Arial"/>
        <a:buChar char="–"/>
        <a:defRPr sz="3118" kern="1200">
          <a:solidFill>
            <a:schemeClr val="tx1"/>
          </a:solidFill>
          <a:latin typeface="+mn-lt"/>
          <a:ea typeface="+mn-ea"/>
          <a:cs typeface="+mn-cs"/>
        </a:defRPr>
      </a:lvl4pPr>
      <a:lvl5pPr marL="3207569" indent="-356397" algn="l" defTabSz="712793" rtl="0" eaLnBrk="1" latinLnBrk="0" hangingPunct="1">
        <a:spcBef>
          <a:spcPct val="20000"/>
        </a:spcBef>
        <a:buFont typeface="Arial"/>
        <a:buChar char="»"/>
        <a:defRPr sz="3118" kern="1200">
          <a:solidFill>
            <a:schemeClr val="tx1"/>
          </a:solidFill>
          <a:latin typeface="+mn-lt"/>
          <a:ea typeface="+mn-ea"/>
          <a:cs typeface="+mn-cs"/>
        </a:defRPr>
      </a:lvl5pPr>
      <a:lvl6pPr marL="3920362" indent="-356397" algn="l" defTabSz="712793" rtl="0" eaLnBrk="1" latinLnBrk="0" hangingPunct="1">
        <a:spcBef>
          <a:spcPct val="20000"/>
        </a:spcBef>
        <a:buFont typeface="Arial"/>
        <a:buChar char="•"/>
        <a:defRPr sz="3118" kern="1200">
          <a:solidFill>
            <a:schemeClr val="tx1"/>
          </a:solidFill>
          <a:latin typeface="+mn-lt"/>
          <a:ea typeface="+mn-ea"/>
          <a:cs typeface="+mn-cs"/>
        </a:defRPr>
      </a:lvl6pPr>
      <a:lvl7pPr marL="4633155" indent="-356397" algn="l" defTabSz="712793" rtl="0" eaLnBrk="1" latinLnBrk="0" hangingPunct="1">
        <a:spcBef>
          <a:spcPct val="20000"/>
        </a:spcBef>
        <a:buFont typeface="Arial"/>
        <a:buChar char="•"/>
        <a:defRPr sz="3118" kern="1200">
          <a:solidFill>
            <a:schemeClr val="tx1"/>
          </a:solidFill>
          <a:latin typeface="+mn-lt"/>
          <a:ea typeface="+mn-ea"/>
          <a:cs typeface="+mn-cs"/>
        </a:defRPr>
      </a:lvl7pPr>
      <a:lvl8pPr marL="5345948" indent="-356397" algn="l" defTabSz="712793" rtl="0" eaLnBrk="1" latinLnBrk="0" hangingPunct="1">
        <a:spcBef>
          <a:spcPct val="20000"/>
        </a:spcBef>
        <a:buFont typeface="Arial"/>
        <a:buChar char="•"/>
        <a:defRPr sz="3118" kern="1200">
          <a:solidFill>
            <a:schemeClr val="tx1"/>
          </a:solidFill>
          <a:latin typeface="+mn-lt"/>
          <a:ea typeface="+mn-ea"/>
          <a:cs typeface="+mn-cs"/>
        </a:defRPr>
      </a:lvl8pPr>
      <a:lvl9pPr marL="6058741" indent="-356397" algn="l" defTabSz="712793" rtl="0" eaLnBrk="1" latinLnBrk="0" hangingPunct="1">
        <a:spcBef>
          <a:spcPct val="20000"/>
        </a:spcBef>
        <a:buFont typeface="Arial"/>
        <a:buChar char="•"/>
        <a:defRPr sz="3118" kern="1200">
          <a:solidFill>
            <a:schemeClr val="tx1"/>
          </a:solidFill>
          <a:latin typeface="+mn-lt"/>
          <a:ea typeface="+mn-ea"/>
          <a:cs typeface="+mn-cs"/>
        </a:defRPr>
      </a:lvl9pPr>
    </p:bodyStyle>
    <p:otherStyle>
      <a:defPPr>
        <a:defRPr lang="fr-FR"/>
      </a:defPPr>
      <a:lvl1pPr marL="0" algn="l" defTabSz="712793" rtl="0" eaLnBrk="1" latinLnBrk="0" hangingPunct="1">
        <a:defRPr sz="2784" kern="1200">
          <a:solidFill>
            <a:schemeClr val="tx1"/>
          </a:solidFill>
          <a:latin typeface="+mn-lt"/>
          <a:ea typeface="+mn-ea"/>
          <a:cs typeface="+mn-cs"/>
        </a:defRPr>
      </a:lvl1pPr>
      <a:lvl2pPr marL="712793" algn="l" defTabSz="712793" rtl="0" eaLnBrk="1" latinLnBrk="0" hangingPunct="1">
        <a:defRPr sz="2784" kern="1200">
          <a:solidFill>
            <a:schemeClr val="tx1"/>
          </a:solidFill>
          <a:latin typeface="+mn-lt"/>
          <a:ea typeface="+mn-ea"/>
          <a:cs typeface="+mn-cs"/>
        </a:defRPr>
      </a:lvl2pPr>
      <a:lvl3pPr marL="1425586" algn="l" defTabSz="712793" rtl="0" eaLnBrk="1" latinLnBrk="0" hangingPunct="1">
        <a:defRPr sz="2784" kern="1200">
          <a:solidFill>
            <a:schemeClr val="tx1"/>
          </a:solidFill>
          <a:latin typeface="+mn-lt"/>
          <a:ea typeface="+mn-ea"/>
          <a:cs typeface="+mn-cs"/>
        </a:defRPr>
      </a:lvl3pPr>
      <a:lvl4pPr marL="2138379" algn="l" defTabSz="712793" rtl="0" eaLnBrk="1" latinLnBrk="0" hangingPunct="1">
        <a:defRPr sz="2784" kern="1200">
          <a:solidFill>
            <a:schemeClr val="tx1"/>
          </a:solidFill>
          <a:latin typeface="+mn-lt"/>
          <a:ea typeface="+mn-ea"/>
          <a:cs typeface="+mn-cs"/>
        </a:defRPr>
      </a:lvl4pPr>
      <a:lvl5pPr marL="2851172" algn="l" defTabSz="712793" rtl="0" eaLnBrk="1" latinLnBrk="0" hangingPunct="1">
        <a:defRPr sz="2784" kern="1200">
          <a:solidFill>
            <a:schemeClr val="tx1"/>
          </a:solidFill>
          <a:latin typeface="+mn-lt"/>
          <a:ea typeface="+mn-ea"/>
          <a:cs typeface="+mn-cs"/>
        </a:defRPr>
      </a:lvl5pPr>
      <a:lvl6pPr marL="3563965" algn="l" defTabSz="712793" rtl="0" eaLnBrk="1" latinLnBrk="0" hangingPunct="1">
        <a:defRPr sz="2784" kern="1200">
          <a:solidFill>
            <a:schemeClr val="tx1"/>
          </a:solidFill>
          <a:latin typeface="+mn-lt"/>
          <a:ea typeface="+mn-ea"/>
          <a:cs typeface="+mn-cs"/>
        </a:defRPr>
      </a:lvl6pPr>
      <a:lvl7pPr marL="4276759" algn="l" defTabSz="712793" rtl="0" eaLnBrk="1" latinLnBrk="0" hangingPunct="1">
        <a:defRPr sz="2784" kern="1200">
          <a:solidFill>
            <a:schemeClr val="tx1"/>
          </a:solidFill>
          <a:latin typeface="+mn-lt"/>
          <a:ea typeface="+mn-ea"/>
          <a:cs typeface="+mn-cs"/>
        </a:defRPr>
      </a:lvl7pPr>
      <a:lvl8pPr marL="4989552" algn="l" defTabSz="712793" rtl="0" eaLnBrk="1" latinLnBrk="0" hangingPunct="1">
        <a:defRPr sz="2784" kern="1200">
          <a:solidFill>
            <a:schemeClr val="tx1"/>
          </a:solidFill>
          <a:latin typeface="+mn-lt"/>
          <a:ea typeface="+mn-ea"/>
          <a:cs typeface="+mn-cs"/>
        </a:defRPr>
      </a:lvl8pPr>
      <a:lvl9pPr marL="5702345" algn="l" defTabSz="712793" rtl="0" eaLnBrk="1" latinLnBrk="0" hangingPunct="1">
        <a:defRPr sz="27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rganigramme : Entrée manuelle 11"/>
          <p:cNvSpPr/>
          <p:nvPr/>
        </p:nvSpPr>
        <p:spPr>
          <a:xfrm flipV="1">
            <a:off x="-28286" y="-55607"/>
            <a:ext cx="10748383" cy="7283572"/>
          </a:xfrm>
          <a:custGeom>
            <a:avLst/>
            <a:gdLst>
              <a:gd name="connsiteX0" fmla="*/ 0 w 10000"/>
              <a:gd name="connsiteY0" fmla="*/ 2000 h 10000"/>
              <a:gd name="connsiteX1" fmla="*/ 10000 w 10000"/>
              <a:gd name="connsiteY1" fmla="*/ 0 h 10000"/>
              <a:gd name="connsiteX2" fmla="*/ 10000 w 10000"/>
              <a:gd name="connsiteY2" fmla="*/ 10000 h 10000"/>
              <a:gd name="connsiteX3" fmla="*/ 0 w 10000"/>
              <a:gd name="connsiteY3" fmla="*/ 10000 h 10000"/>
              <a:gd name="connsiteX4" fmla="*/ 0 w 10000"/>
              <a:gd name="connsiteY4" fmla="*/ 2000 h 10000"/>
              <a:gd name="connsiteX0" fmla="*/ 0 w 10017"/>
              <a:gd name="connsiteY0" fmla="*/ 3317 h 10000"/>
              <a:gd name="connsiteX1" fmla="*/ 10017 w 10017"/>
              <a:gd name="connsiteY1" fmla="*/ 0 h 10000"/>
              <a:gd name="connsiteX2" fmla="*/ 10017 w 10017"/>
              <a:gd name="connsiteY2" fmla="*/ 10000 h 10000"/>
              <a:gd name="connsiteX3" fmla="*/ 17 w 10017"/>
              <a:gd name="connsiteY3" fmla="*/ 10000 h 10000"/>
              <a:gd name="connsiteX4" fmla="*/ 0 w 10017"/>
              <a:gd name="connsiteY4" fmla="*/ 3317 h 10000"/>
              <a:gd name="connsiteX0" fmla="*/ 117 w 10001"/>
              <a:gd name="connsiteY0" fmla="*/ 3938 h 10000"/>
              <a:gd name="connsiteX1" fmla="*/ 10001 w 10001"/>
              <a:gd name="connsiteY1" fmla="*/ 0 h 10000"/>
              <a:gd name="connsiteX2" fmla="*/ 10001 w 10001"/>
              <a:gd name="connsiteY2" fmla="*/ 10000 h 10000"/>
              <a:gd name="connsiteX3" fmla="*/ 1 w 10001"/>
              <a:gd name="connsiteY3" fmla="*/ 10000 h 10000"/>
              <a:gd name="connsiteX4" fmla="*/ 117 w 10001"/>
              <a:gd name="connsiteY4" fmla="*/ 3938 h 10000"/>
              <a:gd name="connsiteX0" fmla="*/ 34 w 10001"/>
              <a:gd name="connsiteY0" fmla="*/ 3988 h 10000"/>
              <a:gd name="connsiteX1" fmla="*/ 10001 w 10001"/>
              <a:gd name="connsiteY1" fmla="*/ 0 h 10000"/>
              <a:gd name="connsiteX2" fmla="*/ 10001 w 10001"/>
              <a:gd name="connsiteY2" fmla="*/ 10000 h 10000"/>
              <a:gd name="connsiteX3" fmla="*/ 1 w 10001"/>
              <a:gd name="connsiteY3" fmla="*/ 10000 h 10000"/>
              <a:gd name="connsiteX4" fmla="*/ 34 w 10001"/>
              <a:gd name="connsiteY4" fmla="*/ 3988 h 10000"/>
              <a:gd name="connsiteX0" fmla="*/ 17 w 10001"/>
              <a:gd name="connsiteY0" fmla="*/ 3988 h 10000"/>
              <a:gd name="connsiteX1" fmla="*/ 10001 w 10001"/>
              <a:gd name="connsiteY1" fmla="*/ 0 h 10000"/>
              <a:gd name="connsiteX2" fmla="*/ 10001 w 10001"/>
              <a:gd name="connsiteY2" fmla="*/ 10000 h 10000"/>
              <a:gd name="connsiteX3" fmla="*/ 1 w 10001"/>
              <a:gd name="connsiteY3" fmla="*/ 10000 h 10000"/>
              <a:gd name="connsiteX4" fmla="*/ 17 w 10001"/>
              <a:gd name="connsiteY4" fmla="*/ 3988 h 10000"/>
              <a:gd name="connsiteX0" fmla="*/ 0 w 10034"/>
              <a:gd name="connsiteY0" fmla="*/ 4013 h 10000"/>
              <a:gd name="connsiteX1" fmla="*/ 10034 w 10034"/>
              <a:gd name="connsiteY1" fmla="*/ 0 h 10000"/>
              <a:gd name="connsiteX2" fmla="*/ 10034 w 10034"/>
              <a:gd name="connsiteY2" fmla="*/ 10000 h 10000"/>
              <a:gd name="connsiteX3" fmla="*/ 34 w 10034"/>
              <a:gd name="connsiteY3" fmla="*/ 10000 h 10000"/>
              <a:gd name="connsiteX4" fmla="*/ 0 w 10034"/>
              <a:gd name="connsiteY4" fmla="*/ 4013 h 10000"/>
              <a:gd name="connsiteX0" fmla="*/ 0 w 10034"/>
              <a:gd name="connsiteY0" fmla="*/ 4013 h 10099"/>
              <a:gd name="connsiteX1" fmla="*/ 10034 w 10034"/>
              <a:gd name="connsiteY1" fmla="*/ 0 h 10099"/>
              <a:gd name="connsiteX2" fmla="*/ 10034 w 10034"/>
              <a:gd name="connsiteY2" fmla="*/ 10000 h 10099"/>
              <a:gd name="connsiteX3" fmla="*/ 17 w 10034"/>
              <a:gd name="connsiteY3" fmla="*/ 10099 h 10099"/>
              <a:gd name="connsiteX4" fmla="*/ 0 w 10034"/>
              <a:gd name="connsiteY4" fmla="*/ 4013 h 10099"/>
              <a:gd name="connsiteX0" fmla="*/ 0 w 10034"/>
              <a:gd name="connsiteY0" fmla="*/ 4013 h 10099"/>
              <a:gd name="connsiteX1" fmla="*/ 10034 w 10034"/>
              <a:gd name="connsiteY1" fmla="*/ 0 h 10099"/>
              <a:gd name="connsiteX2" fmla="*/ 10034 w 10034"/>
              <a:gd name="connsiteY2" fmla="*/ 10052 h 10099"/>
              <a:gd name="connsiteX3" fmla="*/ 17 w 10034"/>
              <a:gd name="connsiteY3" fmla="*/ 10099 h 10099"/>
              <a:gd name="connsiteX4" fmla="*/ 0 w 10034"/>
              <a:gd name="connsiteY4" fmla="*/ 4013 h 10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034" h="10099">
                <a:moveTo>
                  <a:pt x="0" y="4013"/>
                </a:moveTo>
                <a:lnTo>
                  <a:pt x="10034" y="0"/>
                </a:lnTo>
                <a:lnTo>
                  <a:pt x="10034" y="10052"/>
                </a:lnTo>
                <a:lnTo>
                  <a:pt x="17" y="10099"/>
                </a:lnTo>
                <a:cubicBezTo>
                  <a:pt x="11" y="7871"/>
                  <a:pt x="6" y="6241"/>
                  <a:pt x="0" y="4013"/>
                </a:cubicBezTo>
                <a:close/>
              </a:path>
            </a:pathLst>
          </a:custGeom>
          <a:solidFill>
            <a:srgbClr val="A7BF5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3207" dirty="0"/>
          </a:p>
        </p:txBody>
      </p:sp>
      <p:pic>
        <p:nvPicPr>
          <p:cNvPr id="5" name="Image 4"/>
          <p:cNvPicPr>
            <a:picLocks noChangeAspect="1"/>
          </p:cNvPicPr>
          <p:nvPr/>
        </p:nvPicPr>
        <p:blipFill>
          <a:blip r:embed="rId2"/>
          <a:srcRect/>
          <a:stretch/>
        </p:blipFill>
        <p:spPr>
          <a:xfrm>
            <a:off x="2022291" y="2710043"/>
            <a:ext cx="6647230" cy="4565843"/>
          </a:xfrm>
          <a:prstGeom prst="rect">
            <a:avLst/>
          </a:prstGeom>
          <a:ln w="38100" cmpd="sng">
            <a:solidFill>
              <a:schemeClr val="bg1"/>
            </a:solidFill>
          </a:ln>
        </p:spPr>
      </p:pic>
      <p:cxnSp>
        <p:nvCxnSpPr>
          <p:cNvPr id="10" name="Connecteur droit 9"/>
          <p:cNvCxnSpPr>
            <a:cxnSpLocks/>
          </p:cNvCxnSpPr>
          <p:nvPr/>
        </p:nvCxnSpPr>
        <p:spPr>
          <a:xfrm>
            <a:off x="8876717" y="1934934"/>
            <a:ext cx="1121365"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cxnSp>
        <p:nvCxnSpPr>
          <p:cNvPr id="11" name="Connecteur droit 10"/>
          <p:cNvCxnSpPr>
            <a:cxnSpLocks/>
          </p:cNvCxnSpPr>
          <p:nvPr/>
        </p:nvCxnSpPr>
        <p:spPr>
          <a:xfrm>
            <a:off x="665938" y="1934934"/>
            <a:ext cx="1147024" cy="0"/>
          </a:xfrm>
          <a:prstGeom prst="line">
            <a:avLst/>
          </a:prstGeom>
          <a:ln w="19050" cmpd="sng">
            <a:solidFill>
              <a:srgbClr val="FFFFFF"/>
            </a:solidFill>
          </a:ln>
          <a:effectLst/>
        </p:spPr>
        <p:style>
          <a:lnRef idx="2">
            <a:schemeClr val="accent1"/>
          </a:lnRef>
          <a:fillRef idx="0">
            <a:schemeClr val="accent1"/>
          </a:fillRef>
          <a:effectRef idx="1">
            <a:schemeClr val="accent1"/>
          </a:effectRef>
          <a:fontRef idx="minor">
            <a:schemeClr val="tx1"/>
          </a:fontRef>
        </p:style>
      </p:cxnSp>
      <p:sp>
        <p:nvSpPr>
          <p:cNvPr id="27" name="Sous-titre 2"/>
          <p:cNvSpPr txBox="1">
            <a:spLocks/>
          </p:cNvSpPr>
          <p:nvPr/>
        </p:nvSpPr>
        <p:spPr>
          <a:xfrm>
            <a:off x="-473252" y="13900658"/>
            <a:ext cx="11738366" cy="657062"/>
          </a:xfrm>
          <a:prstGeom prst="rect">
            <a:avLst/>
          </a:prstGeom>
        </p:spPr>
        <p:txBody>
          <a:bodyPr vert="horz" lIns="142558" tIns="71279" rIns="142558" bIns="71279" rtlCol="0">
            <a:noAutofit/>
          </a:bodyPr>
          <a:lstStyle>
            <a:lvl1pPr marL="0" indent="0" algn="ctr" defTabSz="640080" rtl="0" eaLnBrk="1" latinLnBrk="0" hangingPunct="1">
              <a:spcBef>
                <a:spcPct val="20000"/>
              </a:spcBef>
              <a:buFont typeface="Arial"/>
              <a:buNone/>
              <a:defRPr sz="4500" kern="1200">
                <a:solidFill>
                  <a:schemeClr val="tx1">
                    <a:tint val="75000"/>
                  </a:schemeClr>
                </a:solidFill>
                <a:latin typeface="+mn-lt"/>
                <a:ea typeface="+mn-ea"/>
                <a:cs typeface="+mn-cs"/>
              </a:defRPr>
            </a:lvl1pPr>
            <a:lvl2pPr marL="640080" indent="0" algn="ctr" defTabSz="640080" rtl="0" eaLnBrk="1" latinLnBrk="0" hangingPunct="1">
              <a:spcBef>
                <a:spcPct val="20000"/>
              </a:spcBef>
              <a:buFont typeface="Arial"/>
              <a:buNone/>
              <a:defRPr sz="3900" kern="1200">
                <a:solidFill>
                  <a:schemeClr val="tx1">
                    <a:tint val="75000"/>
                  </a:schemeClr>
                </a:solidFill>
                <a:latin typeface="+mn-lt"/>
                <a:ea typeface="+mn-ea"/>
                <a:cs typeface="+mn-cs"/>
              </a:defRPr>
            </a:lvl2pPr>
            <a:lvl3pPr marL="1280160" indent="0" algn="ctr" defTabSz="640080" rtl="0" eaLnBrk="1" latinLnBrk="0" hangingPunct="1">
              <a:spcBef>
                <a:spcPct val="20000"/>
              </a:spcBef>
              <a:buFont typeface="Arial"/>
              <a:buNone/>
              <a:defRPr sz="3400" kern="1200">
                <a:solidFill>
                  <a:schemeClr val="tx1">
                    <a:tint val="75000"/>
                  </a:schemeClr>
                </a:solidFill>
                <a:latin typeface="+mn-lt"/>
                <a:ea typeface="+mn-ea"/>
                <a:cs typeface="+mn-cs"/>
              </a:defRPr>
            </a:lvl3pPr>
            <a:lvl4pPr marL="19202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4pPr>
            <a:lvl5pPr marL="256032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5pPr>
            <a:lvl6pPr marL="320040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6pPr>
            <a:lvl7pPr marL="384048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7pPr>
            <a:lvl8pPr marL="448056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8pPr>
            <a:lvl9pPr marL="5120640" indent="0" algn="ctr" defTabSz="640080" rtl="0" eaLnBrk="1" latinLnBrk="0" hangingPunct="1">
              <a:spcBef>
                <a:spcPct val="20000"/>
              </a:spcBef>
              <a:buFont typeface="Arial"/>
              <a:buNone/>
              <a:defRPr sz="2800" kern="1200">
                <a:solidFill>
                  <a:schemeClr val="tx1">
                    <a:tint val="75000"/>
                  </a:schemeClr>
                </a:solidFill>
                <a:latin typeface="+mn-lt"/>
                <a:ea typeface="+mn-ea"/>
                <a:cs typeface="+mn-cs"/>
              </a:defRPr>
            </a:lvl9pPr>
          </a:lstStyle>
          <a:p>
            <a:r>
              <a:rPr lang="fr-FR" sz="2673" b="1" baseline="30000" dirty="0" err="1">
                <a:solidFill>
                  <a:srgbClr val="A7BF59"/>
                </a:solidFill>
                <a:latin typeface="Century Gothic"/>
                <a:cs typeface="Century Gothic"/>
              </a:rPr>
              <a:t>Learn</a:t>
            </a:r>
            <a:r>
              <a:rPr lang="fr-FR" sz="2673" b="1" baseline="30000" dirty="0">
                <a:solidFill>
                  <a:srgbClr val="A7BF59"/>
                </a:solidFill>
                <a:latin typeface="Century Gothic"/>
                <a:cs typeface="Century Gothic"/>
              </a:rPr>
              <a:t> more about </a:t>
            </a:r>
            <a:r>
              <a:rPr lang="fr-FR" sz="2673" b="1" i="1" baseline="30000" dirty="0" err="1">
                <a:solidFill>
                  <a:srgbClr val="A7BF59"/>
                </a:solidFill>
                <a:latin typeface="Century Gothic"/>
                <a:cs typeface="Century Gothic"/>
              </a:rPr>
              <a:t>Gymnandrosoma</a:t>
            </a:r>
            <a:r>
              <a:rPr lang="fr-FR" sz="2673" b="1" i="1" baseline="30000" dirty="0">
                <a:solidFill>
                  <a:srgbClr val="A7BF59"/>
                </a:solidFill>
                <a:latin typeface="Century Gothic"/>
                <a:cs typeface="Century Gothic"/>
              </a:rPr>
              <a:t> </a:t>
            </a:r>
            <a:r>
              <a:rPr lang="fr-FR" sz="2673" b="1" i="1" baseline="30000" dirty="0" err="1">
                <a:solidFill>
                  <a:srgbClr val="A7BF59"/>
                </a:solidFill>
                <a:latin typeface="Century Gothic"/>
                <a:cs typeface="Century Gothic"/>
              </a:rPr>
              <a:t>aurantianum</a:t>
            </a:r>
            <a:r>
              <a:rPr lang="fr-FR" sz="2673" b="1" i="1" baseline="30000" dirty="0">
                <a:solidFill>
                  <a:srgbClr val="A7BF59"/>
                </a:solidFill>
                <a:latin typeface="Century Gothic"/>
                <a:cs typeface="Century Gothic"/>
              </a:rPr>
              <a:t>: </a:t>
            </a:r>
            <a:r>
              <a:rPr lang="fr-FR" sz="2673" b="1" baseline="30000" dirty="0">
                <a:solidFill>
                  <a:srgbClr val="A7BF59"/>
                </a:solidFill>
                <a:latin typeface="Century Gothic"/>
                <a:cs typeface="Century Gothic"/>
              </a:rPr>
              <a:t>www.your.website</a:t>
            </a:r>
          </a:p>
        </p:txBody>
      </p:sp>
      <p:sp>
        <p:nvSpPr>
          <p:cNvPr id="8" name="ZoneTexte 7"/>
          <p:cNvSpPr txBox="1"/>
          <p:nvPr/>
        </p:nvSpPr>
        <p:spPr>
          <a:xfrm>
            <a:off x="1362925" y="7843088"/>
            <a:ext cx="1382284" cy="366575"/>
          </a:xfrm>
          <a:prstGeom prst="rect">
            <a:avLst/>
          </a:prstGeom>
          <a:solidFill>
            <a:srgbClr val="A7BF59"/>
          </a:solidFill>
        </p:spPr>
        <p:txBody>
          <a:bodyPr wrap="square" lIns="120268" rtlCol="0">
            <a:spAutoFit/>
          </a:bodyPr>
          <a:lstStyle/>
          <a:p>
            <a:r>
              <a:rPr lang="fr-FR" sz="1782" b="1" dirty="0" err="1">
                <a:solidFill>
                  <a:srgbClr val="FFFFFF"/>
                </a:solidFill>
                <a:latin typeface="Century Gothic"/>
                <a:cs typeface="Century Gothic"/>
              </a:rPr>
              <a:t>What</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is</a:t>
            </a:r>
            <a:r>
              <a:rPr lang="fr-FR" sz="1782" b="1" dirty="0">
                <a:solidFill>
                  <a:srgbClr val="FFFFFF"/>
                </a:solidFill>
                <a:latin typeface="Century Gothic"/>
                <a:cs typeface="Century Gothic"/>
              </a:rPr>
              <a:t> </a:t>
            </a:r>
            <a:r>
              <a:rPr lang="fr-FR" sz="1782" b="1" dirty="0" err="1">
                <a:solidFill>
                  <a:srgbClr val="FFFFFF"/>
                </a:solidFill>
                <a:latin typeface="Century Gothic"/>
                <a:cs typeface="Century Gothic"/>
              </a:rPr>
              <a:t>it</a:t>
            </a:r>
            <a:r>
              <a:rPr lang="fr-FR" sz="1782" b="1" dirty="0">
                <a:solidFill>
                  <a:srgbClr val="FFFFFF"/>
                </a:solidFill>
                <a:latin typeface="Century Gothic"/>
                <a:cs typeface="Century Gothic"/>
              </a:rPr>
              <a:t>?</a:t>
            </a:r>
          </a:p>
        </p:txBody>
      </p:sp>
      <p:sp>
        <p:nvSpPr>
          <p:cNvPr id="36" name="ZoneTexte 35"/>
          <p:cNvSpPr txBox="1"/>
          <p:nvPr/>
        </p:nvSpPr>
        <p:spPr>
          <a:xfrm>
            <a:off x="1371407" y="9674502"/>
            <a:ext cx="1373802" cy="366575"/>
          </a:xfrm>
          <a:prstGeom prst="rect">
            <a:avLst/>
          </a:prstGeom>
          <a:solidFill>
            <a:srgbClr val="A7BF59"/>
          </a:solidFill>
        </p:spPr>
        <p:txBody>
          <a:bodyPr wrap="square" lIns="120268" rtlCol="0">
            <a:spAutoFit/>
          </a:bodyPr>
          <a:lstStyle/>
          <a:p>
            <a:r>
              <a:rPr lang="fr-FR" sz="1782" b="1" dirty="0">
                <a:solidFill>
                  <a:srgbClr val="FFFFFF"/>
                </a:solidFill>
                <a:latin typeface="Century Gothic"/>
                <a:cs typeface="Century Gothic"/>
              </a:rPr>
              <a:t>Damage</a:t>
            </a:r>
          </a:p>
        </p:txBody>
      </p:sp>
      <p:grpSp>
        <p:nvGrpSpPr>
          <p:cNvPr id="42" name="Groupe 41"/>
          <p:cNvGrpSpPr/>
          <p:nvPr/>
        </p:nvGrpSpPr>
        <p:grpSpPr>
          <a:xfrm>
            <a:off x="1446249" y="12459936"/>
            <a:ext cx="1772308" cy="653438"/>
            <a:chOff x="1568956" y="9703316"/>
            <a:chExt cx="1591525" cy="586784"/>
          </a:xfrm>
        </p:grpSpPr>
        <p:grpSp>
          <p:nvGrpSpPr>
            <p:cNvPr id="28" name="Groupe 27"/>
            <p:cNvGrpSpPr/>
            <p:nvPr/>
          </p:nvGrpSpPr>
          <p:grpSpPr>
            <a:xfrm>
              <a:off x="1568956" y="9703316"/>
              <a:ext cx="1591525" cy="586784"/>
              <a:chOff x="1568956" y="9703316"/>
              <a:chExt cx="1591525" cy="586784"/>
            </a:xfrm>
          </p:grpSpPr>
          <p:sp>
            <p:nvSpPr>
              <p:cNvPr id="19" name="Ellipse 18"/>
              <p:cNvSpPr/>
              <p:nvPr/>
            </p:nvSpPr>
            <p:spPr>
              <a:xfrm>
                <a:off x="1568956" y="9794184"/>
                <a:ext cx="495916" cy="495916"/>
              </a:xfrm>
              <a:prstGeom prst="ellipse">
                <a:avLst/>
              </a:prstGeom>
              <a:solidFill>
                <a:srgbClr val="A7BF59"/>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sz="3207"/>
              </a:p>
            </p:txBody>
          </p:sp>
          <p:sp>
            <p:nvSpPr>
              <p:cNvPr id="20" name="ZoneTexte 19"/>
              <p:cNvSpPr txBox="1"/>
              <p:nvPr/>
            </p:nvSpPr>
            <p:spPr>
              <a:xfrm>
                <a:off x="1898263" y="9703316"/>
                <a:ext cx="1262218" cy="298377"/>
              </a:xfrm>
              <a:prstGeom prst="rect">
                <a:avLst/>
              </a:prstGeom>
              <a:solidFill>
                <a:srgbClr val="A7BF59"/>
              </a:solidFill>
            </p:spPr>
            <p:txBody>
              <a:bodyPr wrap="square" rtlCol="0">
                <a:spAutoFit/>
              </a:bodyPr>
              <a:lstStyle/>
              <a:p>
                <a:r>
                  <a:rPr lang="fr-FR" sz="1559" b="1" dirty="0">
                    <a:solidFill>
                      <a:srgbClr val="FFFFFF"/>
                    </a:solidFill>
                    <a:latin typeface="Century Gothic"/>
                    <a:cs typeface="Century Gothic"/>
                  </a:rPr>
                  <a:t>Contact us!</a:t>
                </a:r>
              </a:p>
            </p:txBody>
          </p:sp>
        </p:grpSp>
        <p:pic>
          <p:nvPicPr>
            <p:cNvPr id="41" name="Image 40"/>
            <p:cNvPicPr>
              <a:picLocks noChangeAspect="1"/>
            </p:cNvPicPr>
            <p:nvPr/>
          </p:nvPicPr>
          <p:blipFill>
            <a:blip r:embed="rId3"/>
            <a:stretch>
              <a:fillRect/>
            </a:stretch>
          </p:blipFill>
          <p:spPr>
            <a:xfrm>
              <a:off x="1660620" y="9901001"/>
              <a:ext cx="308650" cy="309042"/>
            </a:xfrm>
            <a:prstGeom prst="rect">
              <a:avLst/>
            </a:prstGeom>
          </p:spPr>
        </p:pic>
      </p:grpSp>
      <p:pic>
        <p:nvPicPr>
          <p:cNvPr id="25" name="Image 24" descr="logo eppo.jpe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76717" y="12797167"/>
            <a:ext cx="822236" cy="859610"/>
          </a:xfrm>
          <a:prstGeom prst="rect">
            <a:avLst/>
          </a:prstGeom>
        </p:spPr>
      </p:pic>
      <p:sp>
        <p:nvSpPr>
          <p:cNvPr id="33" name="ZoneTexte 32"/>
          <p:cNvSpPr txBox="1"/>
          <p:nvPr/>
        </p:nvSpPr>
        <p:spPr>
          <a:xfrm>
            <a:off x="0" y="14709662"/>
            <a:ext cx="10691814" cy="412590"/>
          </a:xfrm>
          <a:prstGeom prst="rect">
            <a:avLst/>
          </a:prstGeom>
          <a:noFill/>
        </p:spPr>
        <p:txBody>
          <a:bodyPr wrap="square" bIns="180000" rtlCol="0">
            <a:spAutoFit/>
          </a:bodyPr>
          <a:lstStyle/>
          <a:p>
            <a:pPr algn="ctr"/>
            <a:r>
              <a:rPr lang="en-GB" sz="1200" dirty="0"/>
              <a:t>This poster has been prepared in collaboration with EPPO (www.eppo.int) </a:t>
            </a:r>
          </a:p>
        </p:txBody>
      </p:sp>
      <p:sp>
        <p:nvSpPr>
          <p:cNvPr id="34" name="ZoneTexte 33"/>
          <p:cNvSpPr txBox="1"/>
          <p:nvPr/>
        </p:nvSpPr>
        <p:spPr>
          <a:xfrm>
            <a:off x="2024432" y="12851512"/>
            <a:ext cx="5483201" cy="400110"/>
          </a:xfrm>
          <a:prstGeom prst="rect">
            <a:avLst/>
          </a:prstGeom>
          <a:noFill/>
        </p:spPr>
        <p:txBody>
          <a:bodyPr wrap="square" rtlCol="0">
            <a:spAutoFit/>
          </a:bodyPr>
          <a:lstStyle/>
          <a:p>
            <a:r>
              <a:rPr lang="en-GB" sz="2000" dirty="0"/>
              <a:t>Your contact details, logos, links, QR codes …</a:t>
            </a:r>
          </a:p>
        </p:txBody>
      </p:sp>
      <p:sp>
        <p:nvSpPr>
          <p:cNvPr id="2" name="ZoneTexte 1"/>
          <p:cNvSpPr txBox="1"/>
          <p:nvPr/>
        </p:nvSpPr>
        <p:spPr>
          <a:xfrm>
            <a:off x="1446249" y="8230550"/>
            <a:ext cx="8382874" cy="1169551"/>
          </a:xfrm>
          <a:prstGeom prst="rect">
            <a:avLst/>
          </a:prstGeom>
          <a:noFill/>
        </p:spPr>
        <p:txBody>
          <a:bodyPr wrap="square" rtlCol="0">
            <a:spAutoFit/>
          </a:bodyPr>
          <a:lstStyle/>
          <a:p>
            <a:pPr algn="just"/>
            <a:r>
              <a:rPr lang="en-GB" sz="1400" i="1" dirty="0" err="1"/>
              <a:t>Gymnandrosoma</a:t>
            </a:r>
            <a:r>
              <a:rPr lang="en-GB" sz="1400" i="1" dirty="0"/>
              <a:t> </a:t>
            </a:r>
            <a:r>
              <a:rPr lang="en-GB" sz="1400" i="1" dirty="0" err="1"/>
              <a:t>aurantianum</a:t>
            </a:r>
            <a:r>
              <a:rPr lang="en-GB" sz="1400" dirty="0"/>
              <a:t> (Lepidoptera: </a:t>
            </a:r>
            <a:r>
              <a:rPr lang="en-GB" sz="1400" dirty="0" err="1"/>
              <a:t>Tortricidae</a:t>
            </a:r>
            <a:r>
              <a:rPr lang="en-GB" sz="1400" dirty="0"/>
              <a:t>) is a pest of citrus and other fruit crops such as avocado, loquat, macadamia, peach, pomegranate. It occurs in Central America, South America and the Caribbean. It is absent from the EPPO region, but it has been intercepted on several occasions on orange fruit imported from South America. Considering the damage that </a:t>
            </a:r>
            <a:r>
              <a:rPr lang="en-GB" sz="1400" i="1" dirty="0"/>
              <a:t>G. </a:t>
            </a:r>
            <a:r>
              <a:rPr lang="en-GB" sz="1400" i="1" dirty="0" err="1"/>
              <a:t>aurantianum</a:t>
            </a:r>
            <a:r>
              <a:rPr lang="en-GB" sz="1400" i="1" dirty="0"/>
              <a:t> </a:t>
            </a:r>
            <a:r>
              <a:rPr lang="en-GB" sz="1400" dirty="0"/>
              <a:t>could inflict to citrus and other host fruit crops, it is important to prevent the introduction and establishment of this pest in our region.</a:t>
            </a:r>
          </a:p>
        </p:txBody>
      </p:sp>
      <p:sp>
        <p:nvSpPr>
          <p:cNvPr id="3" name="ZoneTexte 2"/>
          <p:cNvSpPr txBox="1"/>
          <p:nvPr/>
        </p:nvSpPr>
        <p:spPr>
          <a:xfrm>
            <a:off x="4111749" y="10201333"/>
            <a:ext cx="2648909" cy="1600438"/>
          </a:xfrm>
          <a:prstGeom prst="rect">
            <a:avLst/>
          </a:prstGeom>
          <a:noFill/>
        </p:spPr>
        <p:txBody>
          <a:bodyPr wrap="square" rtlCol="0">
            <a:spAutoFit/>
          </a:bodyPr>
          <a:lstStyle/>
          <a:p>
            <a:pPr algn="just"/>
            <a:r>
              <a:rPr lang="en-GB" sz="1400" dirty="0"/>
              <a:t>Damage is caused by larvae feeding inside fruit. Attacked fruit are also prone to secondary infections (e.g. fungi, bacteria). As a result, fruit are unusable for fresh consumption and industrial processing.</a:t>
            </a:r>
          </a:p>
        </p:txBody>
      </p:sp>
      <p:sp>
        <p:nvSpPr>
          <p:cNvPr id="4" name="ZoneTexte 3">
            <a:extLst>
              <a:ext uri="{FF2B5EF4-FFF2-40B4-BE49-F238E27FC236}">
                <a16:creationId xmlns:a16="http://schemas.microsoft.com/office/drawing/2014/main" id="{9E58B9EA-0DE8-4450-B683-E875DE2C837D}"/>
              </a:ext>
            </a:extLst>
          </p:cNvPr>
          <p:cNvSpPr txBox="1"/>
          <p:nvPr/>
        </p:nvSpPr>
        <p:spPr>
          <a:xfrm>
            <a:off x="2102143" y="7314078"/>
            <a:ext cx="6617403" cy="369332"/>
          </a:xfrm>
          <a:prstGeom prst="rect">
            <a:avLst/>
          </a:prstGeom>
          <a:noFill/>
        </p:spPr>
        <p:txBody>
          <a:bodyPr wrap="square" rtlCol="0">
            <a:spAutoFit/>
          </a:bodyPr>
          <a:lstStyle/>
          <a:p>
            <a:pPr algn="ctr"/>
            <a:r>
              <a:rPr lang="en-GB" sz="900" dirty="0"/>
              <a:t>Various larval stages and adult female. All pictures were kindly provided by: H. Blanco Metzler (Universidad de Costa Rica). </a:t>
            </a:r>
            <a:br>
              <a:rPr lang="en-GB" sz="900" dirty="0"/>
            </a:br>
            <a:r>
              <a:rPr lang="en-GB" sz="900" dirty="0"/>
              <a:t>EPPO Global Database, https://gd.eppo.int</a:t>
            </a:r>
          </a:p>
        </p:txBody>
      </p:sp>
      <p:pic>
        <p:nvPicPr>
          <p:cNvPr id="7" name="Image 6" descr="Une image contenant alimentation, fruit, assis, table&#10;&#10;Description générée automatiquement">
            <a:extLst>
              <a:ext uri="{FF2B5EF4-FFF2-40B4-BE49-F238E27FC236}">
                <a16:creationId xmlns:a16="http://schemas.microsoft.com/office/drawing/2014/main" id="{4DF5B899-F35E-46CA-A1AB-A37C66175B0D}"/>
              </a:ext>
            </a:extLst>
          </p:cNvPr>
          <p:cNvPicPr>
            <a:picLocks noChangeAspect="1"/>
          </p:cNvPicPr>
          <p:nvPr/>
        </p:nvPicPr>
        <p:blipFill>
          <a:blip r:embed="rId5"/>
          <a:stretch>
            <a:fillRect/>
          </a:stretch>
        </p:blipFill>
        <p:spPr>
          <a:xfrm>
            <a:off x="7022954" y="10166563"/>
            <a:ext cx="2648909" cy="1728000"/>
          </a:xfrm>
          <a:prstGeom prst="rect">
            <a:avLst/>
          </a:prstGeom>
        </p:spPr>
      </p:pic>
      <p:pic>
        <p:nvPicPr>
          <p:cNvPr id="13" name="Image 12" descr="Une image contenant insecte, intérieur, gâteau, assis&#10;&#10;Description générée automatiquement">
            <a:extLst>
              <a:ext uri="{FF2B5EF4-FFF2-40B4-BE49-F238E27FC236}">
                <a16:creationId xmlns:a16="http://schemas.microsoft.com/office/drawing/2014/main" id="{672193F9-3EB5-42C3-9C40-38048A315DCD}"/>
              </a:ext>
            </a:extLst>
          </p:cNvPr>
          <p:cNvPicPr>
            <a:picLocks noChangeAspect="1"/>
          </p:cNvPicPr>
          <p:nvPr/>
        </p:nvPicPr>
        <p:blipFill>
          <a:blip r:embed="rId6"/>
          <a:stretch>
            <a:fillRect/>
          </a:stretch>
        </p:blipFill>
        <p:spPr>
          <a:xfrm>
            <a:off x="2022291" y="6087482"/>
            <a:ext cx="2232826" cy="1183539"/>
          </a:xfrm>
          <a:prstGeom prst="rect">
            <a:avLst/>
          </a:prstGeom>
          <a:ln w="38100">
            <a:solidFill>
              <a:srgbClr val="FFFFFF"/>
            </a:solidFill>
          </a:ln>
        </p:spPr>
      </p:pic>
      <p:sp>
        <p:nvSpPr>
          <p:cNvPr id="38" name="ZoneTexte 37"/>
          <p:cNvSpPr txBox="1"/>
          <p:nvPr/>
        </p:nvSpPr>
        <p:spPr>
          <a:xfrm>
            <a:off x="-897230" y="33234"/>
            <a:ext cx="12446493" cy="4418662"/>
          </a:xfrm>
          <a:prstGeom prst="rect">
            <a:avLst/>
          </a:prstGeom>
          <a:noFill/>
        </p:spPr>
        <p:txBody>
          <a:bodyPr wrap="square" tIns="681518" rtlCol="0">
            <a:noAutofit/>
          </a:bodyPr>
          <a:lstStyle/>
          <a:p>
            <a:pPr algn="ctr"/>
            <a:r>
              <a:rPr lang="fr-FR" sz="9688" b="1" baseline="30000" dirty="0">
                <a:solidFill>
                  <a:schemeClr val="bg1"/>
                </a:solidFill>
                <a:latin typeface="Century Gothic" panose="020B0502020202020204" pitchFamily="34" charset="0"/>
                <a:ea typeface="+mj-ea"/>
                <a:cs typeface="Century Gothic"/>
              </a:rPr>
              <a:t>BE AWARE!</a:t>
            </a:r>
          </a:p>
          <a:p>
            <a:pPr algn="ctr"/>
            <a:r>
              <a:rPr lang="fr-FR" sz="5345" b="1" i="1" baseline="30000" dirty="0" err="1">
                <a:solidFill>
                  <a:schemeClr val="bg1"/>
                </a:solidFill>
                <a:latin typeface="Century Gothic"/>
                <a:ea typeface="+mj-ea"/>
                <a:cs typeface="Century Gothic"/>
              </a:rPr>
              <a:t>Gymnandrosoma</a:t>
            </a:r>
            <a:r>
              <a:rPr lang="fr-FR" sz="5345" b="1" i="1" baseline="30000" dirty="0">
                <a:solidFill>
                  <a:schemeClr val="bg1"/>
                </a:solidFill>
                <a:latin typeface="Century Gothic"/>
                <a:ea typeface="+mj-ea"/>
                <a:cs typeface="Century Gothic"/>
              </a:rPr>
              <a:t> </a:t>
            </a:r>
            <a:r>
              <a:rPr lang="fr-FR" sz="5345" b="1" i="1" baseline="30000" dirty="0" err="1">
                <a:solidFill>
                  <a:schemeClr val="bg1"/>
                </a:solidFill>
                <a:latin typeface="Century Gothic"/>
                <a:ea typeface="+mj-ea"/>
                <a:cs typeface="Century Gothic"/>
              </a:rPr>
              <a:t>aurantianum</a:t>
            </a:r>
            <a:endParaRPr lang="fr-FR" sz="5345" b="1" i="1" baseline="30000" dirty="0">
              <a:solidFill>
                <a:schemeClr val="bg1"/>
              </a:solidFill>
              <a:latin typeface="Century Gothic"/>
              <a:ea typeface="+mj-ea"/>
              <a:cs typeface="Century Gothic"/>
            </a:endParaRPr>
          </a:p>
          <a:p>
            <a:pPr algn="ctr">
              <a:lnSpc>
                <a:spcPts val="1893"/>
              </a:lnSpc>
            </a:pPr>
            <a:r>
              <a:rPr lang="fr-FR" sz="3118" b="1" baseline="30000" dirty="0">
                <a:solidFill>
                  <a:schemeClr val="bg1"/>
                </a:solidFill>
                <a:latin typeface="Century Gothic"/>
                <a:ea typeface="+mj-ea"/>
                <a:cs typeface="Century Gothic"/>
              </a:rPr>
              <a:t>A </a:t>
            </a:r>
            <a:r>
              <a:rPr lang="fr-FR" sz="3118" b="1" baseline="30000" dirty="0" err="1">
                <a:solidFill>
                  <a:schemeClr val="bg1"/>
                </a:solidFill>
                <a:latin typeface="Century Gothic"/>
                <a:ea typeface="+mj-ea"/>
                <a:cs typeface="Century Gothic"/>
              </a:rPr>
              <a:t>threat</a:t>
            </a:r>
            <a:r>
              <a:rPr lang="fr-FR" sz="3118" b="1" baseline="30000" dirty="0">
                <a:solidFill>
                  <a:schemeClr val="bg1"/>
                </a:solidFill>
                <a:latin typeface="Century Gothic"/>
                <a:ea typeface="+mj-ea"/>
                <a:cs typeface="Century Gothic"/>
              </a:rPr>
              <a:t> to citrus and </a:t>
            </a:r>
            <a:r>
              <a:rPr lang="fr-FR" sz="3118" b="1" baseline="30000" dirty="0" err="1">
                <a:solidFill>
                  <a:schemeClr val="bg1"/>
                </a:solidFill>
                <a:latin typeface="Century Gothic"/>
                <a:ea typeface="+mj-ea"/>
                <a:cs typeface="Century Gothic"/>
              </a:rPr>
              <a:t>other</a:t>
            </a:r>
            <a:r>
              <a:rPr lang="fr-FR" sz="3118" b="1" baseline="30000" dirty="0">
                <a:solidFill>
                  <a:schemeClr val="bg1"/>
                </a:solidFill>
                <a:latin typeface="Century Gothic"/>
                <a:ea typeface="+mj-ea"/>
                <a:cs typeface="Century Gothic"/>
              </a:rPr>
              <a:t> fruit </a:t>
            </a:r>
            <a:r>
              <a:rPr lang="fr-FR" sz="3118" b="1" baseline="30000" dirty="0" err="1">
                <a:solidFill>
                  <a:schemeClr val="bg1"/>
                </a:solidFill>
                <a:latin typeface="Century Gothic"/>
                <a:ea typeface="+mj-ea"/>
                <a:cs typeface="Century Gothic"/>
              </a:rPr>
              <a:t>crops</a:t>
            </a:r>
            <a:endParaRPr lang="fr-FR" sz="3118" b="1" baseline="30000" dirty="0">
              <a:solidFill>
                <a:schemeClr val="bg1"/>
              </a:solidFill>
              <a:latin typeface="Century Gothic"/>
              <a:ea typeface="+mj-ea"/>
              <a:cs typeface="Century Gothic"/>
            </a:endParaRPr>
          </a:p>
        </p:txBody>
      </p:sp>
      <p:sp>
        <p:nvSpPr>
          <p:cNvPr id="17" name="ZoneTexte 16">
            <a:extLst>
              <a:ext uri="{FF2B5EF4-FFF2-40B4-BE49-F238E27FC236}">
                <a16:creationId xmlns:a16="http://schemas.microsoft.com/office/drawing/2014/main" id="{7B409C5A-D7C2-4017-92C7-7B83E97039E6}"/>
              </a:ext>
            </a:extLst>
          </p:cNvPr>
          <p:cNvSpPr txBox="1"/>
          <p:nvPr/>
        </p:nvSpPr>
        <p:spPr>
          <a:xfrm>
            <a:off x="1362926" y="11939216"/>
            <a:ext cx="2568174" cy="230832"/>
          </a:xfrm>
          <a:prstGeom prst="rect">
            <a:avLst/>
          </a:prstGeom>
          <a:noFill/>
        </p:spPr>
        <p:txBody>
          <a:bodyPr wrap="square" rtlCol="0">
            <a:spAutoFit/>
          </a:bodyPr>
          <a:lstStyle/>
          <a:p>
            <a:r>
              <a:rPr lang="en-GB" sz="900" dirty="0"/>
              <a:t>Oviposition site on macadamia nut.</a:t>
            </a:r>
          </a:p>
        </p:txBody>
      </p:sp>
      <p:sp>
        <p:nvSpPr>
          <p:cNvPr id="18" name="ZoneTexte 17">
            <a:extLst>
              <a:ext uri="{FF2B5EF4-FFF2-40B4-BE49-F238E27FC236}">
                <a16:creationId xmlns:a16="http://schemas.microsoft.com/office/drawing/2014/main" id="{1261DF1F-3404-4177-BE36-2DE67D810DA9}"/>
              </a:ext>
            </a:extLst>
          </p:cNvPr>
          <p:cNvSpPr txBox="1"/>
          <p:nvPr/>
        </p:nvSpPr>
        <p:spPr>
          <a:xfrm>
            <a:off x="7022953" y="11910465"/>
            <a:ext cx="2722845" cy="230832"/>
          </a:xfrm>
          <a:prstGeom prst="rect">
            <a:avLst/>
          </a:prstGeom>
          <a:noFill/>
        </p:spPr>
        <p:txBody>
          <a:bodyPr wrap="square" rtlCol="0">
            <a:spAutoFit/>
          </a:bodyPr>
          <a:lstStyle/>
          <a:p>
            <a:r>
              <a:rPr lang="en-GB" sz="900" dirty="0"/>
              <a:t>Damage on macadamia nut.</a:t>
            </a:r>
          </a:p>
        </p:txBody>
      </p:sp>
      <p:pic>
        <p:nvPicPr>
          <p:cNvPr id="9" name="Image 8" descr="Une image contenant assis, fruit, photo, gâteau&#10;&#10;Description générée automatiquement">
            <a:extLst>
              <a:ext uri="{FF2B5EF4-FFF2-40B4-BE49-F238E27FC236}">
                <a16:creationId xmlns:a16="http://schemas.microsoft.com/office/drawing/2014/main" id="{C1BC9C23-CC48-4EF3-B029-BF17FA576055}"/>
              </a:ext>
            </a:extLst>
          </p:cNvPr>
          <p:cNvPicPr>
            <a:picLocks noChangeAspect="1"/>
          </p:cNvPicPr>
          <p:nvPr/>
        </p:nvPicPr>
        <p:blipFill>
          <a:blip r:embed="rId7"/>
          <a:stretch>
            <a:fillRect/>
          </a:stretch>
        </p:blipFill>
        <p:spPr>
          <a:xfrm>
            <a:off x="1362925" y="10190749"/>
            <a:ext cx="2568175" cy="1728000"/>
          </a:xfrm>
          <a:prstGeom prst="rect">
            <a:avLst/>
          </a:prstGeom>
        </p:spPr>
      </p:pic>
    </p:spTree>
    <p:extLst>
      <p:ext uri="{BB962C8B-B14F-4D97-AF65-F5344CB8AC3E}">
        <p14:creationId xmlns:p14="http://schemas.microsoft.com/office/powerpoint/2010/main" val="2022821004"/>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1878</TotalTime>
  <Words>243</Words>
  <Application>Microsoft Office PowerPoint</Application>
  <PresentationFormat>Personnalisé</PresentationFormat>
  <Paragraphs>14</Paragraphs>
  <Slides>1</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vt:i4>
      </vt:variant>
    </vt:vector>
  </HeadingPairs>
  <TitlesOfParts>
    <vt:vector size="5" baseType="lpstr">
      <vt:lpstr>Arial</vt:lpstr>
      <vt:lpstr>Calibri</vt:lpstr>
      <vt:lpstr>Century Gothic</vt:lpstr>
      <vt:lpstr>Thème Office</vt:lpstr>
      <vt:lpstr>Présentation PowerPoint</vt:lpstr>
    </vt:vector>
  </TitlesOfParts>
  <Company>écoles de Condé</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Armelle ROY</dc:creator>
  <cp:lastModifiedBy>Anne-Sophie Roy</cp:lastModifiedBy>
  <cp:revision>110</cp:revision>
  <cp:lastPrinted>2017-06-01T13:06:56Z</cp:lastPrinted>
  <dcterms:created xsi:type="dcterms:W3CDTF">2016-07-12T13:11:24Z</dcterms:created>
  <dcterms:modified xsi:type="dcterms:W3CDTF">2020-10-13T10:10:55Z</dcterms:modified>
</cp:coreProperties>
</file>