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10691813" cy="15119350"/>
  <p:notesSz cx="6810375" cy="9942513"/>
  <p:defaultTextStyle>
    <a:defPPr>
      <a:defRPr lang="fr-FR"/>
    </a:defPPr>
    <a:lvl1pPr marL="0" algn="l" defTabSz="737300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1pPr>
    <a:lvl2pPr marL="737300" algn="l" defTabSz="737300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2pPr>
    <a:lvl3pPr marL="1474599" algn="l" defTabSz="737300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3pPr>
    <a:lvl4pPr marL="2211901" algn="l" defTabSz="737300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4pPr>
    <a:lvl5pPr marL="2949201" algn="l" defTabSz="737300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5pPr>
    <a:lvl6pPr marL="3686499" algn="l" defTabSz="737300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6pPr>
    <a:lvl7pPr marL="4423799" algn="l" defTabSz="737300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7pPr>
    <a:lvl8pPr marL="5161099" algn="l" defTabSz="737300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8pPr>
    <a:lvl9pPr marL="5898398" algn="l" defTabSz="737300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2" userDrawn="1">
          <p15:clr>
            <a:srgbClr val="A4A3A4"/>
          </p15:clr>
        </p15:guide>
        <p15:guide id="2" pos="339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5743"/>
    <a:srgbClr val="A7BF59"/>
    <a:srgbClr val="FFFFFF"/>
    <a:srgbClr val="B6E01A"/>
    <a:srgbClr val="9FEE00"/>
    <a:srgbClr val="B4C971"/>
    <a:srgbClr val="99FF66"/>
    <a:srgbClr val="8FF1B4"/>
    <a:srgbClr val="D53E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82" autoAdjust="0"/>
    <p:restoredTop sz="94660"/>
  </p:normalViewPr>
  <p:slideViewPr>
    <p:cSldViewPr snapToGrid="0" snapToObjects="1">
      <p:cViewPr>
        <p:scale>
          <a:sx n="100" d="100"/>
          <a:sy n="100" d="100"/>
        </p:scale>
        <p:origin x="864" y="-4812"/>
      </p:cViewPr>
      <p:guideLst>
        <p:guide orient="horz" pos="4762"/>
        <p:guide pos="339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7636" y="0"/>
            <a:ext cx="2951163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27DD87-8EC8-46E7-B8A7-A35E00583171}" type="datetimeFigureOut">
              <a:rPr lang="fr-FR" smtClean="0"/>
              <a:t>13/09/2021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19325" y="1243013"/>
            <a:ext cx="237172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1038" y="4784835"/>
            <a:ext cx="544830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163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7636" y="9443662"/>
            <a:ext cx="2951163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C638C6-A45D-4101-8B4B-063E15972C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3139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53284" rtl="0" eaLnBrk="1" latinLnBrk="0" hangingPunct="1">
      <a:defRPr sz="1383" kern="1200">
        <a:solidFill>
          <a:schemeClr val="tx1"/>
        </a:solidFill>
        <a:latin typeface="+mn-lt"/>
        <a:ea typeface="+mn-ea"/>
        <a:cs typeface="+mn-cs"/>
      </a:defRPr>
    </a:lvl1pPr>
    <a:lvl2pPr marL="526643" algn="l" defTabSz="1053284" rtl="0" eaLnBrk="1" latinLnBrk="0" hangingPunct="1">
      <a:defRPr sz="1383" kern="1200">
        <a:solidFill>
          <a:schemeClr val="tx1"/>
        </a:solidFill>
        <a:latin typeface="+mn-lt"/>
        <a:ea typeface="+mn-ea"/>
        <a:cs typeface="+mn-cs"/>
      </a:defRPr>
    </a:lvl2pPr>
    <a:lvl3pPr marL="1053284" algn="l" defTabSz="1053284" rtl="0" eaLnBrk="1" latinLnBrk="0" hangingPunct="1">
      <a:defRPr sz="1383" kern="1200">
        <a:solidFill>
          <a:schemeClr val="tx1"/>
        </a:solidFill>
        <a:latin typeface="+mn-lt"/>
        <a:ea typeface="+mn-ea"/>
        <a:cs typeface="+mn-cs"/>
      </a:defRPr>
    </a:lvl3pPr>
    <a:lvl4pPr marL="1579928" algn="l" defTabSz="1053284" rtl="0" eaLnBrk="1" latinLnBrk="0" hangingPunct="1">
      <a:defRPr sz="1383" kern="1200">
        <a:solidFill>
          <a:schemeClr val="tx1"/>
        </a:solidFill>
        <a:latin typeface="+mn-lt"/>
        <a:ea typeface="+mn-ea"/>
        <a:cs typeface="+mn-cs"/>
      </a:defRPr>
    </a:lvl4pPr>
    <a:lvl5pPr marL="2106571" algn="l" defTabSz="1053284" rtl="0" eaLnBrk="1" latinLnBrk="0" hangingPunct="1">
      <a:defRPr sz="1383" kern="1200">
        <a:solidFill>
          <a:schemeClr val="tx1"/>
        </a:solidFill>
        <a:latin typeface="+mn-lt"/>
        <a:ea typeface="+mn-ea"/>
        <a:cs typeface="+mn-cs"/>
      </a:defRPr>
    </a:lvl5pPr>
    <a:lvl6pPr marL="2633214" algn="l" defTabSz="1053284" rtl="0" eaLnBrk="1" latinLnBrk="0" hangingPunct="1">
      <a:defRPr sz="1383" kern="1200">
        <a:solidFill>
          <a:schemeClr val="tx1"/>
        </a:solidFill>
        <a:latin typeface="+mn-lt"/>
        <a:ea typeface="+mn-ea"/>
        <a:cs typeface="+mn-cs"/>
      </a:defRPr>
    </a:lvl6pPr>
    <a:lvl7pPr marL="3159857" algn="l" defTabSz="1053284" rtl="0" eaLnBrk="1" latinLnBrk="0" hangingPunct="1">
      <a:defRPr sz="1383" kern="1200">
        <a:solidFill>
          <a:schemeClr val="tx1"/>
        </a:solidFill>
        <a:latin typeface="+mn-lt"/>
        <a:ea typeface="+mn-ea"/>
        <a:cs typeface="+mn-cs"/>
      </a:defRPr>
    </a:lvl7pPr>
    <a:lvl8pPr marL="3686499" algn="l" defTabSz="1053284" rtl="0" eaLnBrk="1" latinLnBrk="0" hangingPunct="1">
      <a:defRPr sz="1383" kern="1200">
        <a:solidFill>
          <a:schemeClr val="tx1"/>
        </a:solidFill>
        <a:latin typeface="+mn-lt"/>
        <a:ea typeface="+mn-ea"/>
        <a:cs typeface="+mn-cs"/>
      </a:defRPr>
    </a:lvl8pPr>
    <a:lvl9pPr marL="4213142" algn="l" defTabSz="1053284" rtl="0" eaLnBrk="1" latinLnBrk="0" hangingPunct="1">
      <a:defRPr sz="138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219325" y="1243013"/>
            <a:ext cx="2371725" cy="3355975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C638C6-A45D-4101-8B4B-063E15972C26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5084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01886" y="4696802"/>
            <a:ext cx="9088041" cy="3240861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03772" y="8567632"/>
            <a:ext cx="7484269" cy="386383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127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255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383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8511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563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2767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989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7023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64ED3-F1D1-944E-A71A-C7976CB2ADF2}" type="datetimeFigureOut">
              <a:rPr lang="fr-FR" smtClean="0"/>
              <a:t>13/09/2021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36FBD-D4B6-E14D-8A51-FD75199760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7791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64ED3-F1D1-944E-A71A-C7976CB2ADF2}" type="datetimeFigureOut">
              <a:rPr lang="fr-FR" smtClean="0"/>
              <a:t>13/09/2021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36FBD-D4B6-E14D-8A51-FD75199760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302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751564" y="605476"/>
            <a:ext cx="2405658" cy="12900446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4593" y="605476"/>
            <a:ext cx="7038777" cy="12900446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64ED3-F1D1-944E-A71A-C7976CB2ADF2}" type="datetimeFigureOut">
              <a:rPr lang="fr-FR" smtClean="0"/>
              <a:t>13/09/2021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36FBD-D4B6-E14D-8A51-FD75199760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4643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64ED3-F1D1-944E-A71A-C7976CB2ADF2}" type="datetimeFigureOut">
              <a:rPr lang="fr-FR" smtClean="0"/>
              <a:t>13/09/2021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36FBD-D4B6-E14D-8A51-FD75199760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2978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4580" y="9715583"/>
            <a:ext cx="9088041" cy="3002871"/>
          </a:xfrm>
        </p:spPr>
        <p:txBody>
          <a:bodyPr anchor="t"/>
          <a:lstStyle>
            <a:lvl1pPr algn="l">
              <a:defRPr sz="6236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44580" y="6408229"/>
            <a:ext cx="9088041" cy="3307357"/>
          </a:xfrm>
        </p:spPr>
        <p:txBody>
          <a:bodyPr anchor="b"/>
          <a:lstStyle>
            <a:lvl1pPr marL="0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1pPr>
            <a:lvl2pPr marL="712793" indent="0">
              <a:buNone/>
              <a:defRPr sz="2784">
                <a:solidFill>
                  <a:schemeClr val="tx1">
                    <a:tint val="75000"/>
                  </a:schemeClr>
                </a:solidFill>
              </a:defRPr>
            </a:lvl2pPr>
            <a:lvl3pPr marL="1425586" indent="0">
              <a:buNone/>
              <a:defRPr sz="2450">
                <a:solidFill>
                  <a:schemeClr val="tx1">
                    <a:tint val="75000"/>
                  </a:schemeClr>
                </a:solidFill>
              </a:defRPr>
            </a:lvl3pPr>
            <a:lvl4pPr marL="2138379" indent="0">
              <a:buNone/>
              <a:defRPr sz="2227">
                <a:solidFill>
                  <a:schemeClr val="tx1">
                    <a:tint val="75000"/>
                  </a:schemeClr>
                </a:solidFill>
              </a:defRPr>
            </a:lvl4pPr>
            <a:lvl5pPr marL="2851172" indent="0">
              <a:buNone/>
              <a:defRPr sz="2227">
                <a:solidFill>
                  <a:schemeClr val="tx1">
                    <a:tint val="75000"/>
                  </a:schemeClr>
                </a:solidFill>
              </a:defRPr>
            </a:lvl5pPr>
            <a:lvl6pPr marL="3563965" indent="0">
              <a:buNone/>
              <a:defRPr sz="2227">
                <a:solidFill>
                  <a:schemeClr val="tx1">
                    <a:tint val="75000"/>
                  </a:schemeClr>
                </a:solidFill>
              </a:defRPr>
            </a:lvl6pPr>
            <a:lvl7pPr marL="4276759" indent="0">
              <a:buNone/>
              <a:defRPr sz="2227">
                <a:solidFill>
                  <a:schemeClr val="tx1">
                    <a:tint val="75000"/>
                  </a:schemeClr>
                </a:solidFill>
              </a:defRPr>
            </a:lvl7pPr>
            <a:lvl8pPr marL="4989552" indent="0">
              <a:buNone/>
              <a:defRPr sz="2227">
                <a:solidFill>
                  <a:schemeClr val="tx1">
                    <a:tint val="75000"/>
                  </a:schemeClr>
                </a:solidFill>
              </a:defRPr>
            </a:lvl8pPr>
            <a:lvl9pPr marL="5702345" indent="0">
              <a:buNone/>
              <a:defRPr sz="222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64ED3-F1D1-944E-A71A-C7976CB2ADF2}" type="datetimeFigureOut">
              <a:rPr lang="fr-FR" smtClean="0"/>
              <a:t>13/09/2021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36FBD-D4B6-E14D-8A51-FD75199760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8241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4592" y="3527849"/>
            <a:ext cx="4722217" cy="9978072"/>
          </a:xfrm>
        </p:spPr>
        <p:txBody>
          <a:bodyPr/>
          <a:lstStyle>
            <a:lvl1pPr>
              <a:defRPr sz="4343"/>
            </a:lvl1pPr>
            <a:lvl2pPr>
              <a:defRPr sz="3786"/>
            </a:lvl2pPr>
            <a:lvl3pPr>
              <a:defRPr sz="3118"/>
            </a:lvl3pPr>
            <a:lvl4pPr>
              <a:defRPr sz="2784"/>
            </a:lvl4pPr>
            <a:lvl5pPr>
              <a:defRPr sz="2784"/>
            </a:lvl5pPr>
            <a:lvl6pPr>
              <a:defRPr sz="2784"/>
            </a:lvl6pPr>
            <a:lvl7pPr>
              <a:defRPr sz="2784"/>
            </a:lvl7pPr>
            <a:lvl8pPr>
              <a:defRPr sz="2784"/>
            </a:lvl8pPr>
            <a:lvl9pPr>
              <a:defRPr sz="2784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35005" y="3527849"/>
            <a:ext cx="4722217" cy="9978072"/>
          </a:xfrm>
        </p:spPr>
        <p:txBody>
          <a:bodyPr/>
          <a:lstStyle>
            <a:lvl1pPr>
              <a:defRPr sz="4343"/>
            </a:lvl1pPr>
            <a:lvl2pPr>
              <a:defRPr sz="3786"/>
            </a:lvl2pPr>
            <a:lvl3pPr>
              <a:defRPr sz="3118"/>
            </a:lvl3pPr>
            <a:lvl4pPr>
              <a:defRPr sz="2784"/>
            </a:lvl4pPr>
            <a:lvl5pPr>
              <a:defRPr sz="2784"/>
            </a:lvl5pPr>
            <a:lvl6pPr>
              <a:defRPr sz="2784"/>
            </a:lvl6pPr>
            <a:lvl7pPr>
              <a:defRPr sz="2784"/>
            </a:lvl7pPr>
            <a:lvl8pPr>
              <a:defRPr sz="2784"/>
            </a:lvl8pPr>
            <a:lvl9pPr>
              <a:defRPr sz="2784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64ED3-F1D1-944E-A71A-C7976CB2ADF2}" type="datetimeFigureOut">
              <a:rPr lang="fr-FR" smtClean="0"/>
              <a:t>13/09/2021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36FBD-D4B6-E14D-8A51-FD75199760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7311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591" y="3384355"/>
            <a:ext cx="4724074" cy="1410438"/>
          </a:xfrm>
        </p:spPr>
        <p:txBody>
          <a:bodyPr anchor="b"/>
          <a:lstStyle>
            <a:lvl1pPr marL="0" indent="0">
              <a:buNone/>
              <a:defRPr sz="3786" b="1"/>
            </a:lvl1pPr>
            <a:lvl2pPr marL="712793" indent="0">
              <a:buNone/>
              <a:defRPr sz="3118" b="1"/>
            </a:lvl2pPr>
            <a:lvl3pPr marL="1425586" indent="0">
              <a:buNone/>
              <a:defRPr sz="2784" b="1"/>
            </a:lvl3pPr>
            <a:lvl4pPr marL="2138379" indent="0">
              <a:buNone/>
              <a:defRPr sz="2450" b="1"/>
            </a:lvl4pPr>
            <a:lvl5pPr marL="2851172" indent="0">
              <a:buNone/>
              <a:defRPr sz="2450" b="1"/>
            </a:lvl5pPr>
            <a:lvl6pPr marL="3563965" indent="0">
              <a:buNone/>
              <a:defRPr sz="2450" b="1"/>
            </a:lvl6pPr>
            <a:lvl7pPr marL="4276759" indent="0">
              <a:buNone/>
              <a:defRPr sz="2450" b="1"/>
            </a:lvl7pPr>
            <a:lvl8pPr marL="4989552" indent="0">
              <a:buNone/>
              <a:defRPr sz="2450" b="1"/>
            </a:lvl8pPr>
            <a:lvl9pPr marL="5702345" indent="0">
              <a:buNone/>
              <a:defRPr sz="245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34591" y="4794793"/>
            <a:ext cx="4724074" cy="8711127"/>
          </a:xfrm>
        </p:spPr>
        <p:txBody>
          <a:bodyPr/>
          <a:lstStyle>
            <a:lvl1pPr>
              <a:defRPr sz="3786"/>
            </a:lvl1pPr>
            <a:lvl2pPr>
              <a:defRPr sz="3118"/>
            </a:lvl2pPr>
            <a:lvl3pPr>
              <a:defRPr sz="2784"/>
            </a:lvl3pPr>
            <a:lvl4pPr>
              <a:defRPr sz="2450"/>
            </a:lvl4pPr>
            <a:lvl5pPr>
              <a:defRPr sz="2450"/>
            </a:lvl5pPr>
            <a:lvl6pPr>
              <a:defRPr sz="2450"/>
            </a:lvl6pPr>
            <a:lvl7pPr>
              <a:defRPr sz="2450"/>
            </a:lvl7pPr>
            <a:lvl8pPr>
              <a:defRPr sz="2450"/>
            </a:lvl8pPr>
            <a:lvl9pPr>
              <a:defRPr sz="245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431293" y="3384355"/>
            <a:ext cx="4725930" cy="1410438"/>
          </a:xfrm>
        </p:spPr>
        <p:txBody>
          <a:bodyPr anchor="b"/>
          <a:lstStyle>
            <a:lvl1pPr marL="0" indent="0">
              <a:buNone/>
              <a:defRPr sz="3786" b="1"/>
            </a:lvl1pPr>
            <a:lvl2pPr marL="712793" indent="0">
              <a:buNone/>
              <a:defRPr sz="3118" b="1"/>
            </a:lvl2pPr>
            <a:lvl3pPr marL="1425586" indent="0">
              <a:buNone/>
              <a:defRPr sz="2784" b="1"/>
            </a:lvl3pPr>
            <a:lvl4pPr marL="2138379" indent="0">
              <a:buNone/>
              <a:defRPr sz="2450" b="1"/>
            </a:lvl4pPr>
            <a:lvl5pPr marL="2851172" indent="0">
              <a:buNone/>
              <a:defRPr sz="2450" b="1"/>
            </a:lvl5pPr>
            <a:lvl6pPr marL="3563965" indent="0">
              <a:buNone/>
              <a:defRPr sz="2450" b="1"/>
            </a:lvl6pPr>
            <a:lvl7pPr marL="4276759" indent="0">
              <a:buNone/>
              <a:defRPr sz="2450" b="1"/>
            </a:lvl7pPr>
            <a:lvl8pPr marL="4989552" indent="0">
              <a:buNone/>
              <a:defRPr sz="2450" b="1"/>
            </a:lvl8pPr>
            <a:lvl9pPr marL="5702345" indent="0">
              <a:buNone/>
              <a:defRPr sz="245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431293" y="4794793"/>
            <a:ext cx="4725930" cy="8711127"/>
          </a:xfrm>
        </p:spPr>
        <p:txBody>
          <a:bodyPr/>
          <a:lstStyle>
            <a:lvl1pPr>
              <a:defRPr sz="3786"/>
            </a:lvl1pPr>
            <a:lvl2pPr>
              <a:defRPr sz="3118"/>
            </a:lvl2pPr>
            <a:lvl3pPr>
              <a:defRPr sz="2784"/>
            </a:lvl3pPr>
            <a:lvl4pPr>
              <a:defRPr sz="2450"/>
            </a:lvl4pPr>
            <a:lvl5pPr>
              <a:defRPr sz="2450"/>
            </a:lvl5pPr>
            <a:lvl6pPr>
              <a:defRPr sz="2450"/>
            </a:lvl6pPr>
            <a:lvl7pPr>
              <a:defRPr sz="2450"/>
            </a:lvl7pPr>
            <a:lvl8pPr>
              <a:defRPr sz="2450"/>
            </a:lvl8pPr>
            <a:lvl9pPr>
              <a:defRPr sz="245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64ED3-F1D1-944E-A71A-C7976CB2ADF2}" type="datetimeFigureOut">
              <a:rPr lang="fr-FR" smtClean="0"/>
              <a:t>13/09/2021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36FBD-D4B6-E14D-8A51-FD75199760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1313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64ED3-F1D1-944E-A71A-C7976CB2ADF2}" type="datetimeFigureOut">
              <a:rPr lang="fr-FR" smtClean="0"/>
              <a:t>13/09/2021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36FBD-D4B6-E14D-8A51-FD75199760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8072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64ED3-F1D1-944E-A71A-C7976CB2ADF2}" type="datetimeFigureOut">
              <a:rPr lang="fr-FR" smtClean="0"/>
              <a:t>13/09/2021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36FBD-D4B6-E14D-8A51-FD75199760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3160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594" y="601974"/>
            <a:ext cx="3517533" cy="2561890"/>
          </a:xfrm>
        </p:spPr>
        <p:txBody>
          <a:bodyPr anchor="b"/>
          <a:lstStyle>
            <a:lvl1pPr algn="l">
              <a:defRPr sz="3118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80201" y="601978"/>
            <a:ext cx="5977021" cy="12903946"/>
          </a:xfrm>
        </p:spPr>
        <p:txBody>
          <a:bodyPr/>
          <a:lstStyle>
            <a:lvl1pPr>
              <a:defRPr sz="5011"/>
            </a:lvl1pPr>
            <a:lvl2pPr>
              <a:defRPr sz="4343"/>
            </a:lvl2pPr>
            <a:lvl3pPr>
              <a:defRPr sz="3786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4594" y="3163868"/>
            <a:ext cx="3517533" cy="10342057"/>
          </a:xfrm>
        </p:spPr>
        <p:txBody>
          <a:bodyPr/>
          <a:lstStyle>
            <a:lvl1pPr marL="0" indent="0">
              <a:buNone/>
              <a:defRPr sz="2227"/>
            </a:lvl1pPr>
            <a:lvl2pPr marL="712793" indent="0">
              <a:buNone/>
              <a:defRPr sz="1893"/>
            </a:lvl2pPr>
            <a:lvl3pPr marL="1425586" indent="0">
              <a:buNone/>
              <a:defRPr sz="1559"/>
            </a:lvl3pPr>
            <a:lvl4pPr marL="2138379" indent="0">
              <a:buNone/>
              <a:defRPr sz="1448"/>
            </a:lvl4pPr>
            <a:lvl5pPr marL="2851172" indent="0">
              <a:buNone/>
              <a:defRPr sz="1448"/>
            </a:lvl5pPr>
            <a:lvl6pPr marL="3563965" indent="0">
              <a:buNone/>
              <a:defRPr sz="1448"/>
            </a:lvl6pPr>
            <a:lvl7pPr marL="4276759" indent="0">
              <a:buNone/>
              <a:defRPr sz="1448"/>
            </a:lvl7pPr>
            <a:lvl8pPr marL="4989552" indent="0">
              <a:buNone/>
              <a:defRPr sz="1448"/>
            </a:lvl8pPr>
            <a:lvl9pPr marL="5702345" indent="0">
              <a:buNone/>
              <a:defRPr sz="1448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64ED3-F1D1-944E-A71A-C7976CB2ADF2}" type="datetimeFigureOut">
              <a:rPr lang="fr-FR" smtClean="0"/>
              <a:t>13/09/2021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36FBD-D4B6-E14D-8A51-FD75199760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5073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95670" y="10583548"/>
            <a:ext cx="6415088" cy="1249447"/>
          </a:xfrm>
        </p:spPr>
        <p:txBody>
          <a:bodyPr anchor="b"/>
          <a:lstStyle>
            <a:lvl1pPr algn="l">
              <a:defRPr sz="3118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2095670" y="1350942"/>
            <a:ext cx="6415088" cy="9071610"/>
          </a:xfrm>
        </p:spPr>
        <p:txBody>
          <a:bodyPr/>
          <a:lstStyle>
            <a:lvl1pPr marL="0" indent="0">
              <a:buNone/>
              <a:defRPr sz="5011"/>
            </a:lvl1pPr>
            <a:lvl2pPr marL="712793" indent="0">
              <a:buNone/>
              <a:defRPr sz="4343"/>
            </a:lvl2pPr>
            <a:lvl3pPr marL="1425586" indent="0">
              <a:buNone/>
              <a:defRPr sz="3786"/>
            </a:lvl3pPr>
            <a:lvl4pPr marL="2138379" indent="0">
              <a:buNone/>
              <a:defRPr sz="3118"/>
            </a:lvl4pPr>
            <a:lvl5pPr marL="2851172" indent="0">
              <a:buNone/>
              <a:defRPr sz="3118"/>
            </a:lvl5pPr>
            <a:lvl6pPr marL="3563965" indent="0">
              <a:buNone/>
              <a:defRPr sz="3118"/>
            </a:lvl6pPr>
            <a:lvl7pPr marL="4276759" indent="0">
              <a:buNone/>
              <a:defRPr sz="3118"/>
            </a:lvl7pPr>
            <a:lvl8pPr marL="4989552" indent="0">
              <a:buNone/>
              <a:defRPr sz="3118"/>
            </a:lvl8pPr>
            <a:lvl9pPr marL="5702345" indent="0">
              <a:buNone/>
              <a:defRPr sz="3118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95670" y="11832995"/>
            <a:ext cx="6415088" cy="1774423"/>
          </a:xfrm>
        </p:spPr>
        <p:txBody>
          <a:bodyPr/>
          <a:lstStyle>
            <a:lvl1pPr marL="0" indent="0">
              <a:buNone/>
              <a:defRPr sz="2227"/>
            </a:lvl1pPr>
            <a:lvl2pPr marL="712793" indent="0">
              <a:buNone/>
              <a:defRPr sz="1893"/>
            </a:lvl2pPr>
            <a:lvl3pPr marL="1425586" indent="0">
              <a:buNone/>
              <a:defRPr sz="1559"/>
            </a:lvl3pPr>
            <a:lvl4pPr marL="2138379" indent="0">
              <a:buNone/>
              <a:defRPr sz="1448"/>
            </a:lvl4pPr>
            <a:lvl5pPr marL="2851172" indent="0">
              <a:buNone/>
              <a:defRPr sz="1448"/>
            </a:lvl5pPr>
            <a:lvl6pPr marL="3563965" indent="0">
              <a:buNone/>
              <a:defRPr sz="1448"/>
            </a:lvl6pPr>
            <a:lvl7pPr marL="4276759" indent="0">
              <a:buNone/>
              <a:defRPr sz="1448"/>
            </a:lvl7pPr>
            <a:lvl8pPr marL="4989552" indent="0">
              <a:buNone/>
              <a:defRPr sz="1448"/>
            </a:lvl8pPr>
            <a:lvl9pPr marL="5702345" indent="0">
              <a:buNone/>
              <a:defRPr sz="1448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64ED3-F1D1-944E-A71A-C7976CB2ADF2}" type="datetimeFigureOut">
              <a:rPr lang="fr-FR" smtClean="0"/>
              <a:t>13/09/2021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36FBD-D4B6-E14D-8A51-FD75199760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5079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34591" y="605475"/>
            <a:ext cx="9622632" cy="2519892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591" y="3527849"/>
            <a:ext cx="9622632" cy="9978072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34591" y="14013398"/>
            <a:ext cx="2494756" cy="804966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8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64ED3-F1D1-944E-A71A-C7976CB2ADF2}" type="datetimeFigureOut">
              <a:rPr lang="fr-FR" smtClean="0"/>
              <a:t>13/09/2021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653036" y="14013398"/>
            <a:ext cx="3385741" cy="804966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8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662466" y="14013398"/>
            <a:ext cx="2494756" cy="804966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8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36FBD-D4B6-E14D-8A51-FD75199760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5459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12793" rtl="0" eaLnBrk="1" latinLnBrk="0" hangingPunct="1">
        <a:spcBef>
          <a:spcPct val="0"/>
        </a:spcBef>
        <a:buNone/>
        <a:defRPr sz="690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95" indent="-534595" algn="l" defTabSz="712793" rtl="0" eaLnBrk="1" latinLnBrk="0" hangingPunct="1">
        <a:spcBef>
          <a:spcPct val="20000"/>
        </a:spcBef>
        <a:buFont typeface="Arial"/>
        <a:buChar char="•"/>
        <a:defRPr sz="5011" kern="1200">
          <a:solidFill>
            <a:schemeClr val="tx1"/>
          </a:solidFill>
          <a:latin typeface="+mn-lt"/>
          <a:ea typeface="+mn-ea"/>
          <a:cs typeface="+mn-cs"/>
        </a:defRPr>
      </a:lvl1pPr>
      <a:lvl2pPr marL="1158289" indent="-445496" algn="l" defTabSz="712793" rtl="0" eaLnBrk="1" latinLnBrk="0" hangingPunct="1">
        <a:spcBef>
          <a:spcPct val="20000"/>
        </a:spcBef>
        <a:buFont typeface="Arial"/>
        <a:buChar char="–"/>
        <a:defRPr sz="4343" kern="1200">
          <a:solidFill>
            <a:schemeClr val="tx1"/>
          </a:solidFill>
          <a:latin typeface="+mn-lt"/>
          <a:ea typeface="+mn-ea"/>
          <a:cs typeface="+mn-cs"/>
        </a:defRPr>
      </a:lvl2pPr>
      <a:lvl3pPr marL="1781983" indent="-356397" algn="l" defTabSz="712793" rtl="0" eaLnBrk="1" latinLnBrk="0" hangingPunct="1">
        <a:spcBef>
          <a:spcPct val="20000"/>
        </a:spcBef>
        <a:buFont typeface="Arial"/>
        <a:buChar char="•"/>
        <a:defRPr sz="3786" kern="1200">
          <a:solidFill>
            <a:schemeClr val="tx1"/>
          </a:solidFill>
          <a:latin typeface="+mn-lt"/>
          <a:ea typeface="+mn-ea"/>
          <a:cs typeface="+mn-cs"/>
        </a:defRPr>
      </a:lvl3pPr>
      <a:lvl4pPr marL="2494776" indent="-356397" algn="l" defTabSz="712793" rtl="0" eaLnBrk="1" latinLnBrk="0" hangingPunct="1">
        <a:spcBef>
          <a:spcPct val="20000"/>
        </a:spcBef>
        <a:buFont typeface="Arial"/>
        <a:buChar char="–"/>
        <a:defRPr sz="3118" kern="1200">
          <a:solidFill>
            <a:schemeClr val="tx1"/>
          </a:solidFill>
          <a:latin typeface="+mn-lt"/>
          <a:ea typeface="+mn-ea"/>
          <a:cs typeface="+mn-cs"/>
        </a:defRPr>
      </a:lvl4pPr>
      <a:lvl5pPr marL="3207569" indent="-356397" algn="l" defTabSz="712793" rtl="0" eaLnBrk="1" latinLnBrk="0" hangingPunct="1">
        <a:spcBef>
          <a:spcPct val="20000"/>
        </a:spcBef>
        <a:buFont typeface="Arial"/>
        <a:buChar char="»"/>
        <a:defRPr sz="3118" kern="1200">
          <a:solidFill>
            <a:schemeClr val="tx1"/>
          </a:solidFill>
          <a:latin typeface="+mn-lt"/>
          <a:ea typeface="+mn-ea"/>
          <a:cs typeface="+mn-cs"/>
        </a:defRPr>
      </a:lvl5pPr>
      <a:lvl6pPr marL="3920362" indent="-356397" algn="l" defTabSz="712793" rtl="0" eaLnBrk="1" latinLnBrk="0" hangingPunct="1">
        <a:spcBef>
          <a:spcPct val="20000"/>
        </a:spcBef>
        <a:buFont typeface="Arial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6pPr>
      <a:lvl7pPr marL="4633155" indent="-356397" algn="l" defTabSz="712793" rtl="0" eaLnBrk="1" latinLnBrk="0" hangingPunct="1">
        <a:spcBef>
          <a:spcPct val="20000"/>
        </a:spcBef>
        <a:buFont typeface="Arial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7pPr>
      <a:lvl8pPr marL="5345948" indent="-356397" algn="l" defTabSz="712793" rtl="0" eaLnBrk="1" latinLnBrk="0" hangingPunct="1">
        <a:spcBef>
          <a:spcPct val="20000"/>
        </a:spcBef>
        <a:buFont typeface="Arial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8pPr>
      <a:lvl9pPr marL="6058741" indent="-356397" algn="l" defTabSz="712793" rtl="0" eaLnBrk="1" latinLnBrk="0" hangingPunct="1">
        <a:spcBef>
          <a:spcPct val="20000"/>
        </a:spcBef>
        <a:buFont typeface="Arial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712793" rtl="0" eaLnBrk="1" latinLnBrk="0" hangingPunct="1">
        <a:defRPr sz="2784" kern="1200">
          <a:solidFill>
            <a:schemeClr val="tx1"/>
          </a:solidFill>
          <a:latin typeface="+mn-lt"/>
          <a:ea typeface="+mn-ea"/>
          <a:cs typeface="+mn-cs"/>
        </a:defRPr>
      </a:lvl1pPr>
      <a:lvl2pPr marL="712793" algn="l" defTabSz="712793" rtl="0" eaLnBrk="1" latinLnBrk="0" hangingPunct="1">
        <a:defRPr sz="2784" kern="1200">
          <a:solidFill>
            <a:schemeClr val="tx1"/>
          </a:solidFill>
          <a:latin typeface="+mn-lt"/>
          <a:ea typeface="+mn-ea"/>
          <a:cs typeface="+mn-cs"/>
        </a:defRPr>
      </a:lvl2pPr>
      <a:lvl3pPr marL="1425586" algn="l" defTabSz="712793" rtl="0" eaLnBrk="1" latinLnBrk="0" hangingPunct="1">
        <a:defRPr sz="2784" kern="1200">
          <a:solidFill>
            <a:schemeClr val="tx1"/>
          </a:solidFill>
          <a:latin typeface="+mn-lt"/>
          <a:ea typeface="+mn-ea"/>
          <a:cs typeface="+mn-cs"/>
        </a:defRPr>
      </a:lvl3pPr>
      <a:lvl4pPr marL="2138379" algn="l" defTabSz="712793" rtl="0" eaLnBrk="1" latinLnBrk="0" hangingPunct="1">
        <a:defRPr sz="2784" kern="1200">
          <a:solidFill>
            <a:schemeClr val="tx1"/>
          </a:solidFill>
          <a:latin typeface="+mn-lt"/>
          <a:ea typeface="+mn-ea"/>
          <a:cs typeface="+mn-cs"/>
        </a:defRPr>
      </a:lvl4pPr>
      <a:lvl5pPr marL="2851172" algn="l" defTabSz="712793" rtl="0" eaLnBrk="1" latinLnBrk="0" hangingPunct="1">
        <a:defRPr sz="2784" kern="1200">
          <a:solidFill>
            <a:schemeClr val="tx1"/>
          </a:solidFill>
          <a:latin typeface="+mn-lt"/>
          <a:ea typeface="+mn-ea"/>
          <a:cs typeface="+mn-cs"/>
        </a:defRPr>
      </a:lvl5pPr>
      <a:lvl6pPr marL="3563965" algn="l" defTabSz="712793" rtl="0" eaLnBrk="1" latinLnBrk="0" hangingPunct="1">
        <a:defRPr sz="2784" kern="1200">
          <a:solidFill>
            <a:schemeClr val="tx1"/>
          </a:solidFill>
          <a:latin typeface="+mn-lt"/>
          <a:ea typeface="+mn-ea"/>
          <a:cs typeface="+mn-cs"/>
        </a:defRPr>
      </a:lvl6pPr>
      <a:lvl7pPr marL="4276759" algn="l" defTabSz="712793" rtl="0" eaLnBrk="1" latinLnBrk="0" hangingPunct="1">
        <a:defRPr sz="2784" kern="1200">
          <a:solidFill>
            <a:schemeClr val="tx1"/>
          </a:solidFill>
          <a:latin typeface="+mn-lt"/>
          <a:ea typeface="+mn-ea"/>
          <a:cs typeface="+mn-cs"/>
        </a:defRPr>
      </a:lvl7pPr>
      <a:lvl8pPr marL="4989552" algn="l" defTabSz="712793" rtl="0" eaLnBrk="1" latinLnBrk="0" hangingPunct="1">
        <a:defRPr sz="2784" kern="1200">
          <a:solidFill>
            <a:schemeClr val="tx1"/>
          </a:solidFill>
          <a:latin typeface="+mn-lt"/>
          <a:ea typeface="+mn-ea"/>
          <a:cs typeface="+mn-cs"/>
        </a:defRPr>
      </a:lvl8pPr>
      <a:lvl9pPr marL="5702345" algn="l" defTabSz="712793" rtl="0" eaLnBrk="1" latinLnBrk="0" hangingPunct="1">
        <a:defRPr sz="27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gd.eppo.int/" TargetMode="External"/><Relationship Id="rId3" Type="http://schemas.openxmlformats.org/officeDocument/2006/relationships/image" Target="../media/image1.jp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emf"/><Relationship Id="rId9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rganigramme : Entrée manuelle 11"/>
          <p:cNvSpPr/>
          <p:nvPr/>
        </p:nvSpPr>
        <p:spPr>
          <a:xfrm flipV="1">
            <a:off x="-28286" y="-56510"/>
            <a:ext cx="10748383" cy="7283572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17"/>
              <a:gd name="connsiteY0" fmla="*/ 3317 h 10000"/>
              <a:gd name="connsiteX1" fmla="*/ 10017 w 10017"/>
              <a:gd name="connsiteY1" fmla="*/ 0 h 10000"/>
              <a:gd name="connsiteX2" fmla="*/ 10017 w 10017"/>
              <a:gd name="connsiteY2" fmla="*/ 10000 h 10000"/>
              <a:gd name="connsiteX3" fmla="*/ 17 w 10017"/>
              <a:gd name="connsiteY3" fmla="*/ 10000 h 10000"/>
              <a:gd name="connsiteX4" fmla="*/ 0 w 10017"/>
              <a:gd name="connsiteY4" fmla="*/ 3317 h 10000"/>
              <a:gd name="connsiteX0" fmla="*/ 117 w 10001"/>
              <a:gd name="connsiteY0" fmla="*/ 3938 h 10000"/>
              <a:gd name="connsiteX1" fmla="*/ 10001 w 10001"/>
              <a:gd name="connsiteY1" fmla="*/ 0 h 10000"/>
              <a:gd name="connsiteX2" fmla="*/ 10001 w 10001"/>
              <a:gd name="connsiteY2" fmla="*/ 10000 h 10000"/>
              <a:gd name="connsiteX3" fmla="*/ 1 w 10001"/>
              <a:gd name="connsiteY3" fmla="*/ 10000 h 10000"/>
              <a:gd name="connsiteX4" fmla="*/ 117 w 10001"/>
              <a:gd name="connsiteY4" fmla="*/ 3938 h 10000"/>
              <a:gd name="connsiteX0" fmla="*/ 34 w 10001"/>
              <a:gd name="connsiteY0" fmla="*/ 3988 h 10000"/>
              <a:gd name="connsiteX1" fmla="*/ 10001 w 10001"/>
              <a:gd name="connsiteY1" fmla="*/ 0 h 10000"/>
              <a:gd name="connsiteX2" fmla="*/ 10001 w 10001"/>
              <a:gd name="connsiteY2" fmla="*/ 10000 h 10000"/>
              <a:gd name="connsiteX3" fmla="*/ 1 w 10001"/>
              <a:gd name="connsiteY3" fmla="*/ 10000 h 10000"/>
              <a:gd name="connsiteX4" fmla="*/ 34 w 10001"/>
              <a:gd name="connsiteY4" fmla="*/ 3988 h 10000"/>
              <a:gd name="connsiteX0" fmla="*/ 17 w 10001"/>
              <a:gd name="connsiteY0" fmla="*/ 3988 h 10000"/>
              <a:gd name="connsiteX1" fmla="*/ 10001 w 10001"/>
              <a:gd name="connsiteY1" fmla="*/ 0 h 10000"/>
              <a:gd name="connsiteX2" fmla="*/ 10001 w 10001"/>
              <a:gd name="connsiteY2" fmla="*/ 10000 h 10000"/>
              <a:gd name="connsiteX3" fmla="*/ 1 w 10001"/>
              <a:gd name="connsiteY3" fmla="*/ 10000 h 10000"/>
              <a:gd name="connsiteX4" fmla="*/ 17 w 10001"/>
              <a:gd name="connsiteY4" fmla="*/ 3988 h 10000"/>
              <a:gd name="connsiteX0" fmla="*/ 0 w 10034"/>
              <a:gd name="connsiteY0" fmla="*/ 4013 h 10000"/>
              <a:gd name="connsiteX1" fmla="*/ 10034 w 10034"/>
              <a:gd name="connsiteY1" fmla="*/ 0 h 10000"/>
              <a:gd name="connsiteX2" fmla="*/ 10034 w 10034"/>
              <a:gd name="connsiteY2" fmla="*/ 10000 h 10000"/>
              <a:gd name="connsiteX3" fmla="*/ 34 w 10034"/>
              <a:gd name="connsiteY3" fmla="*/ 10000 h 10000"/>
              <a:gd name="connsiteX4" fmla="*/ 0 w 10034"/>
              <a:gd name="connsiteY4" fmla="*/ 4013 h 10000"/>
              <a:gd name="connsiteX0" fmla="*/ 0 w 10034"/>
              <a:gd name="connsiteY0" fmla="*/ 4013 h 10099"/>
              <a:gd name="connsiteX1" fmla="*/ 10034 w 10034"/>
              <a:gd name="connsiteY1" fmla="*/ 0 h 10099"/>
              <a:gd name="connsiteX2" fmla="*/ 10034 w 10034"/>
              <a:gd name="connsiteY2" fmla="*/ 10000 h 10099"/>
              <a:gd name="connsiteX3" fmla="*/ 17 w 10034"/>
              <a:gd name="connsiteY3" fmla="*/ 10099 h 10099"/>
              <a:gd name="connsiteX4" fmla="*/ 0 w 10034"/>
              <a:gd name="connsiteY4" fmla="*/ 4013 h 10099"/>
              <a:gd name="connsiteX0" fmla="*/ 0 w 10034"/>
              <a:gd name="connsiteY0" fmla="*/ 4013 h 10099"/>
              <a:gd name="connsiteX1" fmla="*/ 10034 w 10034"/>
              <a:gd name="connsiteY1" fmla="*/ 0 h 10099"/>
              <a:gd name="connsiteX2" fmla="*/ 10034 w 10034"/>
              <a:gd name="connsiteY2" fmla="*/ 10052 h 10099"/>
              <a:gd name="connsiteX3" fmla="*/ 17 w 10034"/>
              <a:gd name="connsiteY3" fmla="*/ 10099 h 10099"/>
              <a:gd name="connsiteX4" fmla="*/ 0 w 10034"/>
              <a:gd name="connsiteY4" fmla="*/ 4013 h 10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34" h="10099">
                <a:moveTo>
                  <a:pt x="0" y="4013"/>
                </a:moveTo>
                <a:lnTo>
                  <a:pt x="10034" y="0"/>
                </a:lnTo>
                <a:lnTo>
                  <a:pt x="10034" y="10052"/>
                </a:lnTo>
                <a:lnTo>
                  <a:pt x="17" y="10099"/>
                </a:lnTo>
                <a:cubicBezTo>
                  <a:pt x="11" y="7871"/>
                  <a:pt x="6" y="6241"/>
                  <a:pt x="0" y="4013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207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2390156" y="2611331"/>
            <a:ext cx="5911500" cy="4433626"/>
          </a:xfrm>
          <a:prstGeom prst="rect">
            <a:avLst/>
          </a:prstGeom>
          <a:ln w="38100" cmpd="sng">
            <a:solidFill>
              <a:schemeClr val="bg1"/>
            </a:solidFill>
          </a:ln>
        </p:spPr>
      </p:pic>
      <p:cxnSp>
        <p:nvCxnSpPr>
          <p:cNvPr id="10" name="Connecteur droit 9"/>
          <p:cNvCxnSpPr>
            <a:cxnSpLocks/>
          </p:cNvCxnSpPr>
          <p:nvPr/>
        </p:nvCxnSpPr>
        <p:spPr>
          <a:xfrm>
            <a:off x="8301656" y="1954813"/>
            <a:ext cx="1696426" cy="0"/>
          </a:xfrm>
          <a:prstGeom prst="line">
            <a:avLst/>
          </a:prstGeom>
          <a:ln w="1905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>
            <a:cxnSpLocks/>
          </p:cNvCxnSpPr>
          <p:nvPr/>
        </p:nvCxnSpPr>
        <p:spPr>
          <a:xfrm>
            <a:off x="665938" y="1954813"/>
            <a:ext cx="1667512" cy="0"/>
          </a:xfrm>
          <a:prstGeom prst="line">
            <a:avLst/>
          </a:prstGeom>
          <a:ln w="1905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Sous-titre 2"/>
          <p:cNvSpPr txBox="1">
            <a:spLocks/>
          </p:cNvSpPr>
          <p:nvPr/>
        </p:nvSpPr>
        <p:spPr>
          <a:xfrm>
            <a:off x="0" y="13961481"/>
            <a:ext cx="10720097" cy="292986"/>
          </a:xfrm>
          <a:prstGeom prst="rect">
            <a:avLst/>
          </a:prstGeom>
        </p:spPr>
        <p:txBody>
          <a:bodyPr vert="horz" lIns="142558" tIns="71279" rIns="142558" bIns="71279" rtlCol="0">
            <a:noAutofit/>
          </a:bodyPr>
          <a:lstStyle>
            <a:lvl1pPr marL="0" indent="0" algn="ctr" defTabSz="640080" rtl="0" eaLnBrk="1" latinLnBrk="0" hangingPunct="1">
              <a:spcBef>
                <a:spcPct val="20000"/>
              </a:spcBef>
              <a:buFont typeface="Arial"/>
              <a:buNone/>
              <a:defRPr sz="4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40080" indent="0" algn="ctr" defTabSz="640080" rtl="0" eaLnBrk="1" latinLnBrk="0" hangingPunct="1">
              <a:spcBef>
                <a:spcPct val="20000"/>
              </a:spcBef>
              <a:buFont typeface="Arial"/>
              <a:buNone/>
              <a:defRPr sz="3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80160" indent="0" algn="ctr" defTabSz="640080" rtl="0" eaLnBrk="1" latinLnBrk="0" hangingPunct="1">
              <a:spcBef>
                <a:spcPct val="20000"/>
              </a:spcBef>
              <a:buFont typeface="Arial"/>
              <a:buNone/>
              <a:defRPr sz="3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920240" indent="0" algn="ctr" defTabSz="64008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560320" indent="0" algn="ctr" defTabSz="64008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200400" indent="0" algn="ctr" defTabSz="64008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840480" indent="0" algn="ctr" defTabSz="64008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480560" indent="0" algn="ctr" defTabSz="64008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5120640" indent="0" algn="ctr" defTabSz="64008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673" b="1" baseline="30000" dirty="0" err="1">
                <a:solidFill>
                  <a:schemeClr val="accent6"/>
                </a:solidFill>
                <a:latin typeface="Century Gothic"/>
                <a:cs typeface="Century Gothic"/>
              </a:rPr>
              <a:t>Learn</a:t>
            </a:r>
            <a:r>
              <a:rPr lang="fr-FR" sz="2673" b="1" baseline="30000" dirty="0">
                <a:solidFill>
                  <a:schemeClr val="accent6"/>
                </a:solidFill>
                <a:latin typeface="Century Gothic"/>
                <a:cs typeface="Century Gothic"/>
              </a:rPr>
              <a:t> more about </a:t>
            </a:r>
            <a:r>
              <a:rPr lang="fr-FR" sz="2673" b="1" i="1" baseline="30000" dirty="0" err="1">
                <a:solidFill>
                  <a:schemeClr val="accent6"/>
                </a:solidFill>
                <a:latin typeface="Century Gothic"/>
                <a:cs typeface="Century Gothic"/>
              </a:rPr>
              <a:t>Conotrachelus</a:t>
            </a:r>
            <a:r>
              <a:rPr lang="fr-FR" sz="2673" b="1" i="1" baseline="30000" dirty="0">
                <a:solidFill>
                  <a:schemeClr val="accent6"/>
                </a:solidFill>
                <a:latin typeface="Century Gothic"/>
                <a:cs typeface="Century Gothic"/>
              </a:rPr>
              <a:t> </a:t>
            </a:r>
            <a:r>
              <a:rPr lang="fr-FR" sz="2673" b="1" i="1" baseline="30000" dirty="0" err="1">
                <a:solidFill>
                  <a:schemeClr val="accent6"/>
                </a:solidFill>
                <a:latin typeface="Century Gothic"/>
                <a:cs typeface="Century Gothic"/>
              </a:rPr>
              <a:t>nenuphar</a:t>
            </a:r>
            <a:r>
              <a:rPr lang="fr-FR" sz="2673" b="1" baseline="30000" dirty="0">
                <a:solidFill>
                  <a:schemeClr val="accent6"/>
                </a:solidFill>
                <a:latin typeface="Century Gothic"/>
                <a:cs typeface="Century Gothic"/>
              </a:rPr>
              <a:t>: www.your.website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1362925" y="7521767"/>
            <a:ext cx="1382284" cy="36657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120268" rtlCol="0">
            <a:spAutoFit/>
          </a:bodyPr>
          <a:lstStyle/>
          <a:p>
            <a:r>
              <a:rPr lang="fr-FR" sz="1782" b="1" dirty="0" err="1">
                <a:solidFill>
                  <a:srgbClr val="FFFFFF"/>
                </a:solidFill>
                <a:latin typeface="Century Gothic"/>
                <a:cs typeface="Century Gothic"/>
              </a:rPr>
              <a:t>What</a:t>
            </a:r>
            <a:r>
              <a:rPr lang="fr-FR" sz="1782" b="1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lang="fr-FR" sz="1782" b="1" dirty="0" err="1">
                <a:solidFill>
                  <a:srgbClr val="FFFFFF"/>
                </a:solidFill>
                <a:latin typeface="Century Gothic"/>
                <a:cs typeface="Century Gothic"/>
              </a:rPr>
              <a:t>is</a:t>
            </a:r>
            <a:r>
              <a:rPr lang="fr-FR" sz="1782" b="1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lang="fr-FR" sz="1782" b="1" dirty="0" err="1">
                <a:solidFill>
                  <a:srgbClr val="FFFFFF"/>
                </a:solidFill>
                <a:latin typeface="Century Gothic"/>
                <a:cs typeface="Century Gothic"/>
              </a:rPr>
              <a:t>it</a:t>
            </a:r>
            <a:r>
              <a:rPr lang="fr-FR" sz="1782" b="1" dirty="0">
                <a:solidFill>
                  <a:srgbClr val="FFFFFF"/>
                </a:solidFill>
                <a:latin typeface="Century Gothic"/>
                <a:cs typeface="Century Gothic"/>
              </a:rPr>
              <a:t>?</a:t>
            </a:r>
          </a:p>
        </p:txBody>
      </p:sp>
      <p:sp>
        <p:nvSpPr>
          <p:cNvPr id="36" name="ZoneTexte 35"/>
          <p:cNvSpPr txBox="1"/>
          <p:nvPr/>
        </p:nvSpPr>
        <p:spPr>
          <a:xfrm>
            <a:off x="1354366" y="9190204"/>
            <a:ext cx="1390843" cy="36657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120268" rtlCol="0">
            <a:spAutoFit/>
          </a:bodyPr>
          <a:lstStyle/>
          <a:p>
            <a:r>
              <a:rPr lang="fr-FR" sz="1782" b="1" dirty="0">
                <a:solidFill>
                  <a:srgbClr val="FFFFFF"/>
                </a:solidFill>
                <a:latin typeface="Century Gothic"/>
                <a:cs typeface="Century Gothic"/>
              </a:rPr>
              <a:t>Damage</a:t>
            </a:r>
          </a:p>
        </p:txBody>
      </p:sp>
      <p:grpSp>
        <p:nvGrpSpPr>
          <p:cNvPr id="42" name="Groupe 41"/>
          <p:cNvGrpSpPr/>
          <p:nvPr/>
        </p:nvGrpSpPr>
        <p:grpSpPr>
          <a:xfrm>
            <a:off x="1446249" y="12651526"/>
            <a:ext cx="1772308" cy="653438"/>
            <a:chOff x="1568956" y="9703316"/>
            <a:chExt cx="1591525" cy="586784"/>
          </a:xfrm>
        </p:grpSpPr>
        <p:grpSp>
          <p:nvGrpSpPr>
            <p:cNvPr id="28" name="Groupe 27"/>
            <p:cNvGrpSpPr/>
            <p:nvPr/>
          </p:nvGrpSpPr>
          <p:grpSpPr>
            <a:xfrm>
              <a:off x="1568956" y="9703316"/>
              <a:ext cx="1591525" cy="586784"/>
              <a:chOff x="1568956" y="9703316"/>
              <a:chExt cx="1591525" cy="586784"/>
            </a:xfrm>
          </p:grpSpPr>
          <p:sp>
            <p:nvSpPr>
              <p:cNvPr id="19" name="Ellipse 18"/>
              <p:cNvSpPr/>
              <p:nvPr/>
            </p:nvSpPr>
            <p:spPr>
              <a:xfrm>
                <a:off x="1568956" y="9794184"/>
                <a:ext cx="495916" cy="495916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3207"/>
              </a:p>
            </p:txBody>
          </p:sp>
          <p:sp>
            <p:nvSpPr>
              <p:cNvPr id="20" name="ZoneTexte 19"/>
              <p:cNvSpPr txBox="1"/>
              <p:nvPr/>
            </p:nvSpPr>
            <p:spPr>
              <a:xfrm>
                <a:off x="1898263" y="9703316"/>
                <a:ext cx="1262218" cy="298377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fr-FR" sz="1559" b="1" dirty="0">
                    <a:solidFill>
                      <a:srgbClr val="FFFFFF"/>
                    </a:solidFill>
                    <a:latin typeface="Century Gothic"/>
                    <a:cs typeface="Century Gothic"/>
                  </a:rPr>
                  <a:t>Contact us!</a:t>
                </a:r>
              </a:p>
            </p:txBody>
          </p:sp>
        </p:grpSp>
        <p:pic>
          <p:nvPicPr>
            <p:cNvPr id="41" name="Image 4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660620" y="9901001"/>
              <a:ext cx="308650" cy="309042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pic>
      </p:grpSp>
      <p:pic>
        <p:nvPicPr>
          <p:cNvPr id="43" name="Image 42"/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1499693" y="9788416"/>
            <a:ext cx="2415727" cy="1800000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 rot="16200000">
            <a:off x="4683491" y="9488708"/>
            <a:ext cx="1800000" cy="2399415"/>
          </a:xfrm>
          <a:prstGeom prst="rect">
            <a:avLst/>
          </a:prstGeom>
        </p:spPr>
      </p:pic>
      <p:pic>
        <p:nvPicPr>
          <p:cNvPr id="25" name="Image 24" descr="logo eppo.jpe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6717" y="12668622"/>
            <a:ext cx="822236" cy="859610"/>
          </a:xfrm>
          <a:prstGeom prst="rect">
            <a:avLst/>
          </a:prstGeom>
        </p:spPr>
      </p:pic>
      <p:sp>
        <p:nvSpPr>
          <p:cNvPr id="33" name="ZoneTexte 32"/>
          <p:cNvSpPr txBox="1"/>
          <p:nvPr/>
        </p:nvSpPr>
        <p:spPr>
          <a:xfrm>
            <a:off x="2024432" y="13023223"/>
            <a:ext cx="54832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Your contact details, logos, links, QR codes …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1362924" y="7910847"/>
            <a:ext cx="83360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400" i="1" dirty="0" err="1"/>
              <a:t>Conotrachelus</a:t>
            </a:r>
            <a:r>
              <a:rPr lang="en-GB" sz="1400" i="1" dirty="0"/>
              <a:t> nenuphar </a:t>
            </a:r>
            <a:r>
              <a:rPr lang="en-GB" sz="1400" dirty="0"/>
              <a:t>is a weevil native to North America which does not occur in the EPPO region. It is a pest of stone and pome fruits (apples, cherries, pears, peaches, plums), as well as of blueberries. Damage is caused </a:t>
            </a:r>
            <a:r>
              <a:rPr lang="en-GB" sz="1400"/>
              <a:t>by adults </a:t>
            </a:r>
            <a:r>
              <a:rPr lang="en-GB" sz="1400" dirty="0"/>
              <a:t>feeding on fruit. In North America, control programmes are necessary to protect fruit crops against </a:t>
            </a:r>
            <a:br>
              <a:rPr lang="en-GB" sz="1400" dirty="0"/>
            </a:br>
            <a:r>
              <a:rPr lang="en-GB" sz="1400" i="1" dirty="0"/>
              <a:t>C. nenuphar</a:t>
            </a:r>
            <a:r>
              <a:rPr lang="en-GB" sz="1400" dirty="0"/>
              <a:t>. It is important to avoid the introduction and establishment of this pest in our region.</a:t>
            </a:r>
            <a:endParaRPr lang="en-GB" sz="1400" i="1" dirty="0"/>
          </a:p>
        </p:txBody>
      </p:sp>
      <p:sp>
        <p:nvSpPr>
          <p:cNvPr id="24" name="ZoneTexte 23"/>
          <p:cNvSpPr txBox="1"/>
          <p:nvPr/>
        </p:nvSpPr>
        <p:spPr>
          <a:xfrm>
            <a:off x="0" y="14709662"/>
            <a:ext cx="10691814" cy="412590"/>
          </a:xfrm>
          <a:prstGeom prst="rect">
            <a:avLst/>
          </a:prstGeom>
          <a:noFill/>
        </p:spPr>
        <p:txBody>
          <a:bodyPr wrap="square" bIns="180000" rtlCol="0">
            <a:spAutoFit/>
          </a:bodyPr>
          <a:lstStyle/>
          <a:p>
            <a:pPr algn="ctr"/>
            <a:r>
              <a:rPr lang="en-GB" sz="1200" dirty="0"/>
              <a:t>This poster has been prepared in collaboration with EPPO (www.eppo.int) 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3F3AFAB8-5C73-4FAF-B3F7-F7EFFA8363D8}"/>
              </a:ext>
            </a:extLst>
          </p:cNvPr>
          <p:cNvSpPr txBox="1"/>
          <p:nvPr/>
        </p:nvSpPr>
        <p:spPr>
          <a:xfrm>
            <a:off x="2390157" y="7054626"/>
            <a:ext cx="591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 err="1"/>
              <a:t>Plum</a:t>
            </a:r>
            <a:r>
              <a:rPr lang="fr-FR" sz="900" dirty="0"/>
              <a:t> </a:t>
            </a:r>
            <a:r>
              <a:rPr lang="fr-FR" sz="900" dirty="0" err="1"/>
              <a:t>weevil</a:t>
            </a:r>
            <a:r>
              <a:rPr lang="fr-FR" sz="900" dirty="0"/>
              <a:t>. </a:t>
            </a:r>
            <a:r>
              <a:rPr lang="fr-FR" sz="900" dirty="0" err="1"/>
              <a:t>Courtesy</a:t>
            </a:r>
            <a:r>
              <a:rPr lang="fr-FR" sz="900" dirty="0"/>
              <a:t>: Laboratoire d'expertise et de diagnostic en </a:t>
            </a:r>
            <a:r>
              <a:rPr lang="fr-FR" sz="900" dirty="0" err="1"/>
              <a:t>phytoprotection</a:t>
            </a:r>
            <a:r>
              <a:rPr lang="fr-FR" sz="900" dirty="0"/>
              <a:t> – MAPAQ (CA)</a:t>
            </a:r>
            <a:r>
              <a:rPr lang="en-GB" sz="900" dirty="0"/>
              <a:t>. </a:t>
            </a:r>
            <a:br>
              <a:rPr lang="en-GB" sz="900" dirty="0"/>
            </a:br>
            <a:r>
              <a:rPr lang="en-GB" sz="900" dirty="0"/>
              <a:t>EPPO Global Database, </a:t>
            </a:r>
            <a:r>
              <a:rPr lang="en-GB" sz="900" dirty="0">
                <a:hlinkClick r:id="rId8"/>
              </a:rPr>
              <a:t>https://gd.eppo.int</a:t>
            </a:r>
            <a:endParaRPr lang="en-GB" sz="900" dirty="0"/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8E862D14-9A08-406D-980A-8D9BD88D31C5}"/>
              </a:ext>
            </a:extLst>
          </p:cNvPr>
          <p:cNvSpPr txBox="1"/>
          <p:nvPr/>
        </p:nvSpPr>
        <p:spPr>
          <a:xfrm>
            <a:off x="1499693" y="11748053"/>
            <a:ext cx="2415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Damage on apple</a:t>
            </a:r>
          </a:p>
          <a:p>
            <a:pPr algn="ctr"/>
            <a:r>
              <a:rPr lang="en-GB" sz="900" dirty="0"/>
              <a:t>Courtesy: Peter Jentsch.</a:t>
            </a:r>
            <a:br>
              <a:rPr lang="en-GB" sz="900" dirty="0"/>
            </a:br>
            <a:r>
              <a:rPr lang="en-GB" sz="900" dirty="0"/>
              <a:t>EPPO Global Database. https://gd.eppo.int</a:t>
            </a:r>
          </a:p>
        </p:txBody>
      </p:sp>
      <p:sp>
        <p:nvSpPr>
          <p:cNvPr id="38" name="ZoneTexte 37"/>
          <p:cNvSpPr txBox="1"/>
          <p:nvPr/>
        </p:nvSpPr>
        <p:spPr>
          <a:xfrm>
            <a:off x="-877341" y="-31249"/>
            <a:ext cx="12446493" cy="4418662"/>
          </a:xfrm>
          <a:prstGeom prst="rect">
            <a:avLst/>
          </a:prstGeom>
          <a:noFill/>
        </p:spPr>
        <p:txBody>
          <a:bodyPr wrap="square" tIns="681518" rtlCol="0">
            <a:noAutofit/>
          </a:bodyPr>
          <a:lstStyle/>
          <a:p>
            <a:pPr algn="ctr"/>
            <a:r>
              <a:rPr lang="fr-FR" sz="9688" b="1" baseline="30000" dirty="0">
                <a:solidFill>
                  <a:schemeClr val="bg1"/>
                </a:solidFill>
                <a:latin typeface="Century Gothic" panose="020B0502020202020204" pitchFamily="34" charset="0"/>
                <a:ea typeface="+mj-ea"/>
                <a:cs typeface="Century Gothic"/>
              </a:rPr>
              <a:t>BE AWARE!</a:t>
            </a:r>
          </a:p>
          <a:p>
            <a:pPr algn="ctr"/>
            <a:r>
              <a:rPr lang="fr-FR" sz="5345" b="1" i="1" baseline="30000" dirty="0" err="1">
                <a:solidFill>
                  <a:schemeClr val="bg1"/>
                </a:solidFill>
                <a:latin typeface="Century Gothic"/>
                <a:ea typeface="+mj-ea"/>
                <a:cs typeface="Century Gothic"/>
              </a:rPr>
              <a:t>Conotrachelus</a:t>
            </a:r>
            <a:r>
              <a:rPr lang="fr-FR" sz="5345" b="1" i="1" baseline="30000" dirty="0">
                <a:solidFill>
                  <a:schemeClr val="bg1"/>
                </a:solidFill>
                <a:latin typeface="Century Gothic"/>
                <a:ea typeface="+mj-ea"/>
                <a:cs typeface="Century Gothic"/>
              </a:rPr>
              <a:t> </a:t>
            </a:r>
            <a:r>
              <a:rPr lang="fr-FR" sz="5345" b="1" i="1" baseline="30000" dirty="0" err="1">
                <a:solidFill>
                  <a:schemeClr val="bg1"/>
                </a:solidFill>
                <a:latin typeface="Century Gothic"/>
                <a:ea typeface="+mj-ea"/>
                <a:cs typeface="Century Gothic"/>
              </a:rPr>
              <a:t>nenuphar</a:t>
            </a:r>
            <a:endParaRPr lang="fr-FR" sz="5345" b="1" i="1" baseline="30000" dirty="0">
              <a:solidFill>
                <a:schemeClr val="bg1"/>
              </a:solidFill>
              <a:latin typeface="Century Gothic"/>
              <a:ea typeface="+mj-ea"/>
              <a:cs typeface="Century Gothic"/>
            </a:endParaRPr>
          </a:p>
          <a:p>
            <a:pPr algn="ctr">
              <a:lnSpc>
                <a:spcPts val="1893"/>
              </a:lnSpc>
            </a:pPr>
            <a:r>
              <a:rPr lang="fr-FR" sz="3118" b="1" baseline="30000" dirty="0">
                <a:solidFill>
                  <a:schemeClr val="bg1"/>
                </a:solidFill>
                <a:latin typeface="Century Gothic"/>
                <a:ea typeface="+mj-ea"/>
                <a:cs typeface="Century Gothic"/>
              </a:rPr>
              <a:t>A </a:t>
            </a:r>
            <a:r>
              <a:rPr lang="fr-FR" sz="3118" b="1" baseline="30000" dirty="0" err="1">
                <a:solidFill>
                  <a:schemeClr val="bg1"/>
                </a:solidFill>
                <a:latin typeface="Century Gothic"/>
                <a:ea typeface="+mj-ea"/>
                <a:cs typeface="Century Gothic"/>
              </a:rPr>
              <a:t>threat</a:t>
            </a:r>
            <a:r>
              <a:rPr lang="fr-FR" sz="3118" b="1" baseline="30000" dirty="0">
                <a:solidFill>
                  <a:schemeClr val="bg1"/>
                </a:solidFill>
                <a:latin typeface="Century Gothic"/>
                <a:ea typeface="+mj-ea"/>
                <a:cs typeface="Century Gothic"/>
              </a:rPr>
              <a:t> to fruit </a:t>
            </a:r>
            <a:r>
              <a:rPr lang="fr-FR" sz="3118" b="1" baseline="30000" dirty="0" err="1">
                <a:solidFill>
                  <a:schemeClr val="bg1"/>
                </a:solidFill>
                <a:latin typeface="Century Gothic"/>
                <a:ea typeface="+mj-ea"/>
                <a:cs typeface="Century Gothic"/>
              </a:rPr>
              <a:t>crops</a:t>
            </a:r>
            <a:endParaRPr lang="fr-FR" sz="3118" b="1" baseline="30000" dirty="0">
              <a:solidFill>
                <a:schemeClr val="bg1"/>
              </a:solidFill>
              <a:latin typeface="Century Gothic"/>
              <a:ea typeface="+mj-ea"/>
              <a:cs typeface="Century Gothic"/>
            </a:endParaRPr>
          </a:p>
        </p:txBody>
      </p:sp>
      <p:pic>
        <p:nvPicPr>
          <p:cNvPr id="16" name="Image 15" descr="Une image contenant vert, légume&#10;&#10;Description générée automatiquement">
            <a:extLst>
              <a:ext uri="{FF2B5EF4-FFF2-40B4-BE49-F238E27FC236}">
                <a16:creationId xmlns:a16="http://schemas.microsoft.com/office/drawing/2014/main" id="{279BE819-E25C-49F9-9ADB-B612F3B1610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251561" y="9788416"/>
            <a:ext cx="2415728" cy="1800000"/>
          </a:xfrm>
          <a:prstGeom prst="rect">
            <a:avLst/>
          </a:prstGeom>
        </p:spPr>
      </p:pic>
      <p:sp>
        <p:nvSpPr>
          <p:cNvPr id="35" name="ZoneTexte 34">
            <a:extLst>
              <a:ext uri="{FF2B5EF4-FFF2-40B4-BE49-F238E27FC236}">
                <a16:creationId xmlns:a16="http://schemas.microsoft.com/office/drawing/2014/main" id="{72A9EF05-77D8-4851-9705-10917CD4DA46}"/>
              </a:ext>
            </a:extLst>
          </p:cNvPr>
          <p:cNvSpPr txBox="1"/>
          <p:nvPr/>
        </p:nvSpPr>
        <p:spPr>
          <a:xfrm>
            <a:off x="4090294" y="11759601"/>
            <a:ext cx="2881288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Damage on apple (close-up)</a:t>
            </a:r>
          </a:p>
          <a:p>
            <a:pPr algn="ctr"/>
            <a:r>
              <a:rPr lang="en-GB" sz="900" dirty="0"/>
              <a:t>Courtesy: </a:t>
            </a:r>
            <a:r>
              <a:rPr lang="fr-FR" sz="900" dirty="0"/>
              <a:t>Laboratoire d'expertise et de diagnostic en </a:t>
            </a:r>
            <a:r>
              <a:rPr lang="fr-FR" sz="900" dirty="0" err="1"/>
              <a:t>phytoprotection</a:t>
            </a:r>
            <a:r>
              <a:rPr lang="fr-FR" sz="900" dirty="0"/>
              <a:t> – MAPAQ (CA)</a:t>
            </a:r>
            <a:r>
              <a:rPr lang="en-GB" sz="900" dirty="0"/>
              <a:t>. EPPO Global Database. https://gd.eppo.int</a:t>
            </a: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111BE5BA-E728-43D6-8511-CB43F75FB917}"/>
              </a:ext>
            </a:extLst>
          </p:cNvPr>
          <p:cNvSpPr txBox="1"/>
          <p:nvPr/>
        </p:nvSpPr>
        <p:spPr>
          <a:xfrm>
            <a:off x="7099271" y="11753804"/>
            <a:ext cx="2881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Damage on blueberry</a:t>
            </a:r>
          </a:p>
          <a:p>
            <a:pPr algn="ctr"/>
            <a:r>
              <a:rPr lang="en-GB" sz="900" dirty="0"/>
              <a:t>Courtesy: Dean Polk.</a:t>
            </a:r>
            <a:br>
              <a:rPr lang="en-GB" sz="900" dirty="0"/>
            </a:br>
            <a:r>
              <a:rPr lang="en-GB" sz="900" dirty="0"/>
              <a:t>EPPO Global Database. https://gd.eppo.int</a:t>
            </a:r>
          </a:p>
        </p:txBody>
      </p:sp>
    </p:spTree>
    <p:extLst>
      <p:ext uri="{BB962C8B-B14F-4D97-AF65-F5344CB8AC3E}">
        <p14:creationId xmlns:p14="http://schemas.microsoft.com/office/powerpoint/2010/main" val="272654698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</TotalTime>
  <Words>246</Words>
  <Application>Microsoft Office PowerPoint</Application>
  <PresentationFormat>Personnalisé</PresentationFormat>
  <Paragraphs>18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Thème Office</vt:lpstr>
      <vt:lpstr>Présentation PowerPoint</vt:lpstr>
    </vt:vector>
  </TitlesOfParts>
  <Company>écoles de Condé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Armelle ROY</dc:creator>
  <cp:lastModifiedBy>Anne-Sophie Roy</cp:lastModifiedBy>
  <cp:revision>98</cp:revision>
  <cp:lastPrinted>2017-06-01T13:06:56Z</cp:lastPrinted>
  <dcterms:created xsi:type="dcterms:W3CDTF">2016-07-12T13:11:24Z</dcterms:created>
  <dcterms:modified xsi:type="dcterms:W3CDTF">2021-09-13T16:17:43Z</dcterms:modified>
</cp:coreProperties>
</file>