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10691813" cy="15119350"/>
  <p:notesSz cx="6797675" cy="9926638"/>
  <p:defaultTextStyle>
    <a:defPPr>
      <a:defRPr lang="fr-FR"/>
    </a:defPPr>
    <a:lvl1pPr marL="0" algn="l" defTabSz="737300" rtl="0" eaLnBrk="1" latinLnBrk="0" hangingPunct="1">
      <a:defRPr sz="2880" kern="1200">
        <a:solidFill>
          <a:schemeClr val="tx1"/>
        </a:solidFill>
        <a:latin typeface="+mn-lt"/>
        <a:ea typeface="+mn-ea"/>
        <a:cs typeface="+mn-cs"/>
      </a:defRPr>
    </a:lvl1pPr>
    <a:lvl2pPr marL="737300" algn="l" defTabSz="737300" rtl="0" eaLnBrk="1" latinLnBrk="0" hangingPunct="1">
      <a:defRPr sz="2880" kern="1200">
        <a:solidFill>
          <a:schemeClr val="tx1"/>
        </a:solidFill>
        <a:latin typeface="+mn-lt"/>
        <a:ea typeface="+mn-ea"/>
        <a:cs typeface="+mn-cs"/>
      </a:defRPr>
    </a:lvl2pPr>
    <a:lvl3pPr marL="1474599" algn="l" defTabSz="737300" rtl="0" eaLnBrk="1" latinLnBrk="0" hangingPunct="1">
      <a:defRPr sz="2880" kern="1200">
        <a:solidFill>
          <a:schemeClr val="tx1"/>
        </a:solidFill>
        <a:latin typeface="+mn-lt"/>
        <a:ea typeface="+mn-ea"/>
        <a:cs typeface="+mn-cs"/>
      </a:defRPr>
    </a:lvl3pPr>
    <a:lvl4pPr marL="2211901" algn="l" defTabSz="737300" rtl="0" eaLnBrk="1" latinLnBrk="0" hangingPunct="1">
      <a:defRPr sz="2880" kern="1200">
        <a:solidFill>
          <a:schemeClr val="tx1"/>
        </a:solidFill>
        <a:latin typeface="+mn-lt"/>
        <a:ea typeface="+mn-ea"/>
        <a:cs typeface="+mn-cs"/>
      </a:defRPr>
    </a:lvl4pPr>
    <a:lvl5pPr marL="2949201" algn="l" defTabSz="737300" rtl="0" eaLnBrk="1" latinLnBrk="0" hangingPunct="1">
      <a:defRPr sz="2880" kern="1200">
        <a:solidFill>
          <a:schemeClr val="tx1"/>
        </a:solidFill>
        <a:latin typeface="+mn-lt"/>
        <a:ea typeface="+mn-ea"/>
        <a:cs typeface="+mn-cs"/>
      </a:defRPr>
    </a:lvl5pPr>
    <a:lvl6pPr marL="3686499" algn="l" defTabSz="737300" rtl="0" eaLnBrk="1" latinLnBrk="0" hangingPunct="1">
      <a:defRPr sz="2880" kern="1200">
        <a:solidFill>
          <a:schemeClr val="tx1"/>
        </a:solidFill>
        <a:latin typeface="+mn-lt"/>
        <a:ea typeface="+mn-ea"/>
        <a:cs typeface="+mn-cs"/>
      </a:defRPr>
    </a:lvl6pPr>
    <a:lvl7pPr marL="4423799" algn="l" defTabSz="737300" rtl="0" eaLnBrk="1" latinLnBrk="0" hangingPunct="1">
      <a:defRPr sz="2880" kern="1200">
        <a:solidFill>
          <a:schemeClr val="tx1"/>
        </a:solidFill>
        <a:latin typeface="+mn-lt"/>
        <a:ea typeface="+mn-ea"/>
        <a:cs typeface="+mn-cs"/>
      </a:defRPr>
    </a:lvl7pPr>
    <a:lvl8pPr marL="5161099" algn="l" defTabSz="737300" rtl="0" eaLnBrk="1" latinLnBrk="0" hangingPunct="1">
      <a:defRPr sz="2880" kern="1200">
        <a:solidFill>
          <a:schemeClr val="tx1"/>
        </a:solidFill>
        <a:latin typeface="+mn-lt"/>
        <a:ea typeface="+mn-ea"/>
        <a:cs typeface="+mn-cs"/>
      </a:defRPr>
    </a:lvl8pPr>
    <a:lvl9pPr marL="5898398" algn="l" defTabSz="737300" rtl="0" eaLnBrk="1" latinLnBrk="0" hangingPunct="1">
      <a:defRPr sz="288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2" userDrawn="1">
          <p15:clr>
            <a:srgbClr val="A4A3A4"/>
          </p15:clr>
        </p15:guide>
        <p15:guide id="2" pos="339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BF59"/>
    <a:srgbClr val="E15743"/>
    <a:srgbClr val="FFFFFF"/>
    <a:srgbClr val="B6E01A"/>
    <a:srgbClr val="9FEE00"/>
    <a:srgbClr val="B4C971"/>
    <a:srgbClr val="99FF66"/>
    <a:srgbClr val="8FF1B4"/>
    <a:srgbClr val="D53E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82" autoAdjust="0"/>
    <p:restoredTop sz="94660"/>
  </p:normalViewPr>
  <p:slideViewPr>
    <p:cSldViewPr snapToGrid="0" snapToObjects="1">
      <p:cViewPr>
        <p:scale>
          <a:sx n="100" d="100"/>
          <a:sy n="100" d="100"/>
        </p:scale>
        <p:origin x="864" y="-2940"/>
      </p:cViewPr>
      <p:guideLst>
        <p:guide orient="horz" pos="4762"/>
        <p:guide pos="339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60" cy="498055"/>
          </a:xfrm>
          <a:prstGeom prst="rect">
            <a:avLst/>
          </a:prstGeom>
        </p:spPr>
        <p:txBody>
          <a:bodyPr vert="horz" lIns="91275" tIns="45638" rIns="91275" bIns="45638" rtlCol="0"/>
          <a:lstStyle>
            <a:lvl1pPr algn="l">
              <a:defRPr sz="1200"/>
            </a:lvl1pPr>
          </a:lstStyle>
          <a:p>
            <a:endParaRPr lang="fr-FR"/>
          </a:p>
        </p:txBody>
      </p:sp>
      <p:sp>
        <p:nvSpPr>
          <p:cNvPr id="3" name="Espace réservé de la date 2"/>
          <p:cNvSpPr>
            <a:spLocks noGrp="1"/>
          </p:cNvSpPr>
          <p:nvPr>
            <p:ph type="dt" idx="1"/>
          </p:nvPr>
        </p:nvSpPr>
        <p:spPr>
          <a:xfrm>
            <a:off x="3850443" y="0"/>
            <a:ext cx="2945660" cy="498055"/>
          </a:xfrm>
          <a:prstGeom prst="rect">
            <a:avLst/>
          </a:prstGeom>
        </p:spPr>
        <p:txBody>
          <a:bodyPr vert="horz" lIns="91275" tIns="45638" rIns="91275" bIns="45638" rtlCol="0"/>
          <a:lstStyle>
            <a:lvl1pPr algn="r">
              <a:defRPr sz="1200"/>
            </a:lvl1pPr>
          </a:lstStyle>
          <a:p>
            <a:fld id="{C827DD87-8EC8-46E7-B8A7-A35E00583171}" type="datetimeFigureOut">
              <a:rPr lang="fr-FR" smtClean="0"/>
              <a:t>13/09/2021</a:t>
            </a:fld>
            <a:endParaRPr lang="fr-FR"/>
          </a:p>
        </p:txBody>
      </p:sp>
      <p:sp>
        <p:nvSpPr>
          <p:cNvPr id="4" name="Espace réservé de l'image des diapositives 3"/>
          <p:cNvSpPr>
            <a:spLocks noGrp="1" noRot="1" noChangeAspect="1"/>
          </p:cNvSpPr>
          <p:nvPr>
            <p:ph type="sldImg" idx="2"/>
          </p:nvPr>
        </p:nvSpPr>
        <p:spPr>
          <a:xfrm>
            <a:off x="2214563" y="1241425"/>
            <a:ext cx="2368550" cy="3349625"/>
          </a:xfrm>
          <a:prstGeom prst="rect">
            <a:avLst/>
          </a:prstGeom>
          <a:noFill/>
          <a:ln w="12700">
            <a:solidFill>
              <a:prstClr val="black"/>
            </a:solidFill>
          </a:ln>
        </p:spPr>
        <p:txBody>
          <a:bodyPr vert="horz" lIns="91275" tIns="45638" rIns="91275" bIns="45638" rtlCol="0" anchor="ctr"/>
          <a:lstStyle/>
          <a:p>
            <a:endParaRPr lang="fr-FR"/>
          </a:p>
        </p:txBody>
      </p:sp>
      <p:sp>
        <p:nvSpPr>
          <p:cNvPr id="5" name="Espace réservé des notes 4"/>
          <p:cNvSpPr>
            <a:spLocks noGrp="1"/>
          </p:cNvSpPr>
          <p:nvPr>
            <p:ph type="body" sz="quarter" idx="3"/>
          </p:nvPr>
        </p:nvSpPr>
        <p:spPr>
          <a:xfrm>
            <a:off x="679768" y="4777195"/>
            <a:ext cx="5438140" cy="3908613"/>
          </a:xfrm>
          <a:prstGeom prst="rect">
            <a:avLst/>
          </a:prstGeom>
        </p:spPr>
        <p:txBody>
          <a:bodyPr vert="horz" lIns="91275" tIns="45638" rIns="91275" bIns="45638"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60" cy="498054"/>
          </a:xfrm>
          <a:prstGeom prst="rect">
            <a:avLst/>
          </a:prstGeom>
        </p:spPr>
        <p:txBody>
          <a:bodyPr vert="horz" lIns="91275" tIns="45638" rIns="91275" bIns="45638"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60" cy="498054"/>
          </a:xfrm>
          <a:prstGeom prst="rect">
            <a:avLst/>
          </a:prstGeom>
        </p:spPr>
        <p:txBody>
          <a:bodyPr vert="horz" lIns="91275" tIns="45638" rIns="91275" bIns="45638" rtlCol="0" anchor="b"/>
          <a:lstStyle>
            <a:lvl1pPr algn="r">
              <a:defRPr sz="1200"/>
            </a:lvl1pPr>
          </a:lstStyle>
          <a:p>
            <a:fld id="{95C638C6-A45D-4101-8B4B-063E15972C26}" type="slidenum">
              <a:rPr lang="fr-FR" smtClean="0"/>
              <a:t>‹N°›</a:t>
            </a:fld>
            <a:endParaRPr lang="fr-FR"/>
          </a:p>
        </p:txBody>
      </p:sp>
    </p:spTree>
    <p:extLst>
      <p:ext uri="{BB962C8B-B14F-4D97-AF65-F5344CB8AC3E}">
        <p14:creationId xmlns:p14="http://schemas.microsoft.com/office/powerpoint/2010/main" val="1673139266"/>
      </p:ext>
    </p:extLst>
  </p:cSld>
  <p:clrMap bg1="lt1" tx1="dk1" bg2="lt2" tx2="dk2" accent1="accent1" accent2="accent2" accent3="accent3" accent4="accent4" accent5="accent5" accent6="accent6" hlink="hlink" folHlink="folHlink"/>
  <p:notesStyle>
    <a:lvl1pPr marL="0" algn="l" defTabSz="1053284" rtl="0" eaLnBrk="1" latinLnBrk="0" hangingPunct="1">
      <a:defRPr sz="1383" kern="1200">
        <a:solidFill>
          <a:schemeClr val="tx1"/>
        </a:solidFill>
        <a:latin typeface="+mn-lt"/>
        <a:ea typeface="+mn-ea"/>
        <a:cs typeface="+mn-cs"/>
      </a:defRPr>
    </a:lvl1pPr>
    <a:lvl2pPr marL="526643" algn="l" defTabSz="1053284" rtl="0" eaLnBrk="1" latinLnBrk="0" hangingPunct="1">
      <a:defRPr sz="1383" kern="1200">
        <a:solidFill>
          <a:schemeClr val="tx1"/>
        </a:solidFill>
        <a:latin typeface="+mn-lt"/>
        <a:ea typeface="+mn-ea"/>
        <a:cs typeface="+mn-cs"/>
      </a:defRPr>
    </a:lvl2pPr>
    <a:lvl3pPr marL="1053284" algn="l" defTabSz="1053284" rtl="0" eaLnBrk="1" latinLnBrk="0" hangingPunct="1">
      <a:defRPr sz="1383" kern="1200">
        <a:solidFill>
          <a:schemeClr val="tx1"/>
        </a:solidFill>
        <a:latin typeface="+mn-lt"/>
        <a:ea typeface="+mn-ea"/>
        <a:cs typeface="+mn-cs"/>
      </a:defRPr>
    </a:lvl3pPr>
    <a:lvl4pPr marL="1579928" algn="l" defTabSz="1053284" rtl="0" eaLnBrk="1" latinLnBrk="0" hangingPunct="1">
      <a:defRPr sz="1383" kern="1200">
        <a:solidFill>
          <a:schemeClr val="tx1"/>
        </a:solidFill>
        <a:latin typeface="+mn-lt"/>
        <a:ea typeface="+mn-ea"/>
        <a:cs typeface="+mn-cs"/>
      </a:defRPr>
    </a:lvl4pPr>
    <a:lvl5pPr marL="2106571" algn="l" defTabSz="1053284" rtl="0" eaLnBrk="1" latinLnBrk="0" hangingPunct="1">
      <a:defRPr sz="1383" kern="1200">
        <a:solidFill>
          <a:schemeClr val="tx1"/>
        </a:solidFill>
        <a:latin typeface="+mn-lt"/>
        <a:ea typeface="+mn-ea"/>
        <a:cs typeface="+mn-cs"/>
      </a:defRPr>
    </a:lvl5pPr>
    <a:lvl6pPr marL="2633214" algn="l" defTabSz="1053284" rtl="0" eaLnBrk="1" latinLnBrk="0" hangingPunct="1">
      <a:defRPr sz="1383" kern="1200">
        <a:solidFill>
          <a:schemeClr val="tx1"/>
        </a:solidFill>
        <a:latin typeface="+mn-lt"/>
        <a:ea typeface="+mn-ea"/>
        <a:cs typeface="+mn-cs"/>
      </a:defRPr>
    </a:lvl6pPr>
    <a:lvl7pPr marL="3159857" algn="l" defTabSz="1053284" rtl="0" eaLnBrk="1" latinLnBrk="0" hangingPunct="1">
      <a:defRPr sz="1383" kern="1200">
        <a:solidFill>
          <a:schemeClr val="tx1"/>
        </a:solidFill>
        <a:latin typeface="+mn-lt"/>
        <a:ea typeface="+mn-ea"/>
        <a:cs typeface="+mn-cs"/>
      </a:defRPr>
    </a:lvl7pPr>
    <a:lvl8pPr marL="3686499" algn="l" defTabSz="1053284" rtl="0" eaLnBrk="1" latinLnBrk="0" hangingPunct="1">
      <a:defRPr sz="1383" kern="1200">
        <a:solidFill>
          <a:schemeClr val="tx1"/>
        </a:solidFill>
        <a:latin typeface="+mn-lt"/>
        <a:ea typeface="+mn-ea"/>
        <a:cs typeface="+mn-cs"/>
      </a:defRPr>
    </a:lvl8pPr>
    <a:lvl9pPr marL="4213142" algn="l" defTabSz="1053284" rtl="0" eaLnBrk="1" latinLnBrk="0" hangingPunct="1">
      <a:defRPr sz="138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01886" y="4696802"/>
            <a:ext cx="9088041" cy="3240861"/>
          </a:xfrm>
        </p:spPr>
        <p:txBody>
          <a:bodyPr/>
          <a:lstStyle/>
          <a:p>
            <a:r>
              <a:rPr lang="fr-FR"/>
              <a:t>Cliquez et modifiez le titre</a:t>
            </a:r>
          </a:p>
        </p:txBody>
      </p:sp>
      <p:sp>
        <p:nvSpPr>
          <p:cNvPr id="3" name="Sous-titre 2"/>
          <p:cNvSpPr>
            <a:spLocks noGrp="1"/>
          </p:cNvSpPr>
          <p:nvPr>
            <p:ph type="subTitle" idx="1"/>
          </p:nvPr>
        </p:nvSpPr>
        <p:spPr>
          <a:xfrm>
            <a:off x="1603772" y="8567632"/>
            <a:ext cx="7484269" cy="3863834"/>
          </a:xfrm>
        </p:spPr>
        <p:txBody>
          <a:bodyPr/>
          <a:lstStyle>
            <a:lvl1pPr marL="0" indent="0" algn="ctr">
              <a:buNone/>
              <a:defRPr>
                <a:solidFill>
                  <a:schemeClr val="tx1">
                    <a:tint val="75000"/>
                  </a:schemeClr>
                </a:solidFill>
              </a:defRPr>
            </a:lvl1pPr>
            <a:lvl2pPr marL="712793" indent="0" algn="ctr">
              <a:buNone/>
              <a:defRPr>
                <a:solidFill>
                  <a:schemeClr val="tx1">
                    <a:tint val="75000"/>
                  </a:schemeClr>
                </a:solidFill>
              </a:defRPr>
            </a:lvl2pPr>
            <a:lvl3pPr marL="1425586" indent="0" algn="ctr">
              <a:buNone/>
              <a:defRPr>
                <a:solidFill>
                  <a:schemeClr val="tx1">
                    <a:tint val="75000"/>
                  </a:schemeClr>
                </a:solidFill>
              </a:defRPr>
            </a:lvl3pPr>
            <a:lvl4pPr marL="2138379" indent="0" algn="ctr">
              <a:buNone/>
              <a:defRPr>
                <a:solidFill>
                  <a:schemeClr val="tx1">
                    <a:tint val="75000"/>
                  </a:schemeClr>
                </a:solidFill>
              </a:defRPr>
            </a:lvl4pPr>
            <a:lvl5pPr marL="2851172" indent="0" algn="ctr">
              <a:buNone/>
              <a:defRPr>
                <a:solidFill>
                  <a:schemeClr val="tx1">
                    <a:tint val="75000"/>
                  </a:schemeClr>
                </a:solidFill>
              </a:defRPr>
            </a:lvl5pPr>
            <a:lvl6pPr marL="3563965" indent="0" algn="ctr">
              <a:buNone/>
              <a:defRPr>
                <a:solidFill>
                  <a:schemeClr val="tx1">
                    <a:tint val="75000"/>
                  </a:schemeClr>
                </a:solidFill>
              </a:defRPr>
            </a:lvl6pPr>
            <a:lvl7pPr marL="4276759" indent="0" algn="ctr">
              <a:buNone/>
              <a:defRPr>
                <a:solidFill>
                  <a:schemeClr val="tx1">
                    <a:tint val="75000"/>
                  </a:schemeClr>
                </a:solidFill>
              </a:defRPr>
            </a:lvl7pPr>
            <a:lvl8pPr marL="4989552" indent="0" algn="ctr">
              <a:buNone/>
              <a:defRPr>
                <a:solidFill>
                  <a:schemeClr val="tx1">
                    <a:tint val="75000"/>
                  </a:schemeClr>
                </a:solidFill>
              </a:defRPr>
            </a:lvl8pPr>
            <a:lvl9pPr marL="5702345"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96564ED3-F1D1-944E-A71A-C7976CB2ADF2}" type="datetimeFigureOut">
              <a:rPr lang="fr-FR" smtClean="0"/>
              <a:t>13/09/2021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1827791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6564ED3-F1D1-944E-A71A-C7976CB2ADF2}" type="datetimeFigureOut">
              <a:rPr lang="fr-FR" smtClean="0"/>
              <a:t>13/09/2021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110302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751564" y="605476"/>
            <a:ext cx="2405658" cy="12900446"/>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534593" y="605476"/>
            <a:ext cx="7038777" cy="12900446"/>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6564ED3-F1D1-944E-A71A-C7976CB2ADF2}" type="datetimeFigureOut">
              <a:rPr lang="fr-FR" smtClean="0"/>
              <a:t>13/09/2021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1754643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6564ED3-F1D1-944E-A71A-C7976CB2ADF2}" type="datetimeFigureOut">
              <a:rPr lang="fr-FR" smtClean="0"/>
              <a:t>13/09/2021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3672978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44580" y="9715583"/>
            <a:ext cx="9088041" cy="3002871"/>
          </a:xfrm>
        </p:spPr>
        <p:txBody>
          <a:bodyPr anchor="t"/>
          <a:lstStyle>
            <a:lvl1pPr algn="l">
              <a:defRPr sz="6236" b="1" cap="all"/>
            </a:lvl1pPr>
          </a:lstStyle>
          <a:p>
            <a:r>
              <a:rPr lang="fr-FR"/>
              <a:t>Cliquez et modifiez le titre</a:t>
            </a:r>
          </a:p>
        </p:txBody>
      </p:sp>
      <p:sp>
        <p:nvSpPr>
          <p:cNvPr id="3" name="Espace réservé du texte 2"/>
          <p:cNvSpPr>
            <a:spLocks noGrp="1"/>
          </p:cNvSpPr>
          <p:nvPr>
            <p:ph type="body" idx="1"/>
          </p:nvPr>
        </p:nvSpPr>
        <p:spPr>
          <a:xfrm>
            <a:off x="844580" y="6408229"/>
            <a:ext cx="9088041" cy="3307357"/>
          </a:xfrm>
        </p:spPr>
        <p:txBody>
          <a:bodyPr anchor="b"/>
          <a:lstStyle>
            <a:lvl1pPr marL="0" indent="0">
              <a:buNone/>
              <a:defRPr sz="3118">
                <a:solidFill>
                  <a:schemeClr val="tx1">
                    <a:tint val="75000"/>
                  </a:schemeClr>
                </a:solidFill>
              </a:defRPr>
            </a:lvl1pPr>
            <a:lvl2pPr marL="712793" indent="0">
              <a:buNone/>
              <a:defRPr sz="2784">
                <a:solidFill>
                  <a:schemeClr val="tx1">
                    <a:tint val="75000"/>
                  </a:schemeClr>
                </a:solidFill>
              </a:defRPr>
            </a:lvl2pPr>
            <a:lvl3pPr marL="1425586" indent="0">
              <a:buNone/>
              <a:defRPr sz="2450">
                <a:solidFill>
                  <a:schemeClr val="tx1">
                    <a:tint val="75000"/>
                  </a:schemeClr>
                </a:solidFill>
              </a:defRPr>
            </a:lvl3pPr>
            <a:lvl4pPr marL="2138379" indent="0">
              <a:buNone/>
              <a:defRPr sz="2227">
                <a:solidFill>
                  <a:schemeClr val="tx1">
                    <a:tint val="75000"/>
                  </a:schemeClr>
                </a:solidFill>
              </a:defRPr>
            </a:lvl4pPr>
            <a:lvl5pPr marL="2851172" indent="0">
              <a:buNone/>
              <a:defRPr sz="2227">
                <a:solidFill>
                  <a:schemeClr val="tx1">
                    <a:tint val="75000"/>
                  </a:schemeClr>
                </a:solidFill>
              </a:defRPr>
            </a:lvl5pPr>
            <a:lvl6pPr marL="3563965" indent="0">
              <a:buNone/>
              <a:defRPr sz="2227">
                <a:solidFill>
                  <a:schemeClr val="tx1">
                    <a:tint val="75000"/>
                  </a:schemeClr>
                </a:solidFill>
              </a:defRPr>
            </a:lvl6pPr>
            <a:lvl7pPr marL="4276759" indent="0">
              <a:buNone/>
              <a:defRPr sz="2227">
                <a:solidFill>
                  <a:schemeClr val="tx1">
                    <a:tint val="75000"/>
                  </a:schemeClr>
                </a:solidFill>
              </a:defRPr>
            </a:lvl7pPr>
            <a:lvl8pPr marL="4989552" indent="0">
              <a:buNone/>
              <a:defRPr sz="2227">
                <a:solidFill>
                  <a:schemeClr val="tx1">
                    <a:tint val="75000"/>
                  </a:schemeClr>
                </a:solidFill>
              </a:defRPr>
            </a:lvl8pPr>
            <a:lvl9pPr marL="5702345" indent="0">
              <a:buNone/>
              <a:defRPr sz="2227">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96564ED3-F1D1-944E-A71A-C7976CB2ADF2}" type="datetimeFigureOut">
              <a:rPr lang="fr-FR" smtClean="0"/>
              <a:t>13/09/2021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758241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534592" y="3527849"/>
            <a:ext cx="4722217" cy="9978072"/>
          </a:xfrm>
        </p:spPr>
        <p:txBody>
          <a:bodyPr/>
          <a:lstStyle>
            <a:lvl1pPr>
              <a:defRPr sz="4343"/>
            </a:lvl1pPr>
            <a:lvl2pPr>
              <a:defRPr sz="3786"/>
            </a:lvl2pPr>
            <a:lvl3pPr>
              <a:defRPr sz="3118"/>
            </a:lvl3pPr>
            <a:lvl4pPr>
              <a:defRPr sz="2784"/>
            </a:lvl4pPr>
            <a:lvl5pPr>
              <a:defRPr sz="2784"/>
            </a:lvl5pPr>
            <a:lvl6pPr>
              <a:defRPr sz="2784"/>
            </a:lvl6pPr>
            <a:lvl7pPr>
              <a:defRPr sz="2784"/>
            </a:lvl7pPr>
            <a:lvl8pPr>
              <a:defRPr sz="2784"/>
            </a:lvl8pPr>
            <a:lvl9pPr>
              <a:defRPr sz="2784"/>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435005" y="3527849"/>
            <a:ext cx="4722217" cy="9978072"/>
          </a:xfrm>
        </p:spPr>
        <p:txBody>
          <a:bodyPr/>
          <a:lstStyle>
            <a:lvl1pPr>
              <a:defRPr sz="4343"/>
            </a:lvl1pPr>
            <a:lvl2pPr>
              <a:defRPr sz="3786"/>
            </a:lvl2pPr>
            <a:lvl3pPr>
              <a:defRPr sz="3118"/>
            </a:lvl3pPr>
            <a:lvl4pPr>
              <a:defRPr sz="2784"/>
            </a:lvl4pPr>
            <a:lvl5pPr>
              <a:defRPr sz="2784"/>
            </a:lvl5pPr>
            <a:lvl6pPr>
              <a:defRPr sz="2784"/>
            </a:lvl6pPr>
            <a:lvl7pPr>
              <a:defRPr sz="2784"/>
            </a:lvl7pPr>
            <a:lvl8pPr>
              <a:defRPr sz="2784"/>
            </a:lvl8pPr>
            <a:lvl9pPr>
              <a:defRPr sz="2784"/>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6564ED3-F1D1-944E-A71A-C7976CB2ADF2}" type="datetimeFigureOut">
              <a:rPr lang="fr-FR" smtClean="0"/>
              <a:t>13/09/2021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657311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534591" y="3384355"/>
            <a:ext cx="4724074" cy="1410438"/>
          </a:xfrm>
        </p:spPr>
        <p:txBody>
          <a:bodyPr anchor="b"/>
          <a:lstStyle>
            <a:lvl1pPr marL="0" indent="0">
              <a:buNone/>
              <a:defRPr sz="3786" b="1"/>
            </a:lvl1pPr>
            <a:lvl2pPr marL="712793" indent="0">
              <a:buNone/>
              <a:defRPr sz="3118" b="1"/>
            </a:lvl2pPr>
            <a:lvl3pPr marL="1425586" indent="0">
              <a:buNone/>
              <a:defRPr sz="2784" b="1"/>
            </a:lvl3pPr>
            <a:lvl4pPr marL="2138379" indent="0">
              <a:buNone/>
              <a:defRPr sz="2450" b="1"/>
            </a:lvl4pPr>
            <a:lvl5pPr marL="2851172" indent="0">
              <a:buNone/>
              <a:defRPr sz="2450" b="1"/>
            </a:lvl5pPr>
            <a:lvl6pPr marL="3563965" indent="0">
              <a:buNone/>
              <a:defRPr sz="2450" b="1"/>
            </a:lvl6pPr>
            <a:lvl7pPr marL="4276759" indent="0">
              <a:buNone/>
              <a:defRPr sz="2450" b="1"/>
            </a:lvl7pPr>
            <a:lvl8pPr marL="4989552" indent="0">
              <a:buNone/>
              <a:defRPr sz="2450" b="1"/>
            </a:lvl8pPr>
            <a:lvl9pPr marL="5702345" indent="0">
              <a:buNone/>
              <a:defRPr sz="2450" b="1"/>
            </a:lvl9pPr>
          </a:lstStyle>
          <a:p>
            <a:pPr lvl="0"/>
            <a:r>
              <a:rPr lang="fr-FR"/>
              <a:t>Cliquez pour modifier les styles du texte du masque</a:t>
            </a:r>
          </a:p>
        </p:txBody>
      </p:sp>
      <p:sp>
        <p:nvSpPr>
          <p:cNvPr id="4" name="Espace réservé du contenu 3"/>
          <p:cNvSpPr>
            <a:spLocks noGrp="1"/>
          </p:cNvSpPr>
          <p:nvPr>
            <p:ph sz="half" idx="2"/>
          </p:nvPr>
        </p:nvSpPr>
        <p:spPr>
          <a:xfrm>
            <a:off x="534591" y="4794793"/>
            <a:ext cx="4724074" cy="8711127"/>
          </a:xfrm>
        </p:spPr>
        <p:txBody>
          <a:bodyPr/>
          <a:lstStyle>
            <a:lvl1pPr>
              <a:defRPr sz="3786"/>
            </a:lvl1pPr>
            <a:lvl2pPr>
              <a:defRPr sz="3118"/>
            </a:lvl2pPr>
            <a:lvl3pPr>
              <a:defRPr sz="2784"/>
            </a:lvl3pPr>
            <a:lvl4pPr>
              <a:defRPr sz="2450"/>
            </a:lvl4pPr>
            <a:lvl5pPr>
              <a:defRPr sz="2450"/>
            </a:lvl5pPr>
            <a:lvl6pPr>
              <a:defRPr sz="2450"/>
            </a:lvl6pPr>
            <a:lvl7pPr>
              <a:defRPr sz="2450"/>
            </a:lvl7pPr>
            <a:lvl8pPr>
              <a:defRPr sz="2450"/>
            </a:lvl8pPr>
            <a:lvl9pPr>
              <a:defRPr sz="24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431293" y="3384355"/>
            <a:ext cx="4725930" cy="1410438"/>
          </a:xfrm>
        </p:spPr>
        <p:txBody>
          <a:bodyPr anchor="b"/>
          <a:lstStyle>
            <a:lvl1pPr marL="0" indent="0">
              <a:buNone/>
              <a:defRPr sz="3786" b="1"/>
            </a:lvl1pPr>
            <a:lvl2pPr marL="712793" indent="0">
              <a:buNone/>
              <a:defRPr sz="3118" b="1"/>
            </a:lvl2pPr>
            <a:lvl3pPr marL="1425586" indent="0">
              <a:buNone/>
              <a:defRPr sz="2784" b="1"/>
            </a:lvl3pPr>
            <a:lvl4pPr marL="2138379" indent="0">
              <a:buNone/>
              <a:defRPr sz="2450" b="1"/>
            </a:lvl4pPr>
            <a:lvl5pPr marL="2851172" indent="0">
              <a:buNone/>
              <a:defRPr sz="2450" b="1"/>
            </a:lvl5pPr>
            <a:lvl6pPr marL="3563965" indent="0">
              <a:buNone/>
              <a:defRPr sz="2450" b="1"/>
            </a:lvl6pPr>
            <a:lvl7pPr marL="4276759" indent="0">
              <a:buNone/>
              <a:defRPr sz="2450" b="1"/>
            </a:lvl7pPr>
            <a:lvl8pPr marL="4989552" indent="0">
              <a:buNone/>
              <a:defRPr sz="2450" b="1"/>
            </a:lvl8pPr>
            <a:lvl9pPr marL="5702345" indent="0">
              <a:buNone/>
              <a:defRPr sz="2450" b="1"/>
            </a:lvl9pPr>
          </a:lstStyle>
          <a:p>
            <a:pPr lvl="0"/>
            <a:r>
              <a:rPr lang="fr-FR"/>
              <a:t>Cliquez pour modifier les styles du texte du masque</a:t>
            </a:r>
          </a:p>
        </p:txBody>
      </p:sp>
      <p:sp>
        <p:nvSpPr>
          <p:cNvPr id="6" name="Espace réservé du contenu 5"/>
          <p:cNvSpPr>
            <a:spLocks noGrp="1"/>
          </p:cNvSpPr>
          <p:nvPr>
            <p:ph sz="quarter" idx="4"/>
          </p:nvPr>
        </p:nvSpPr>
        <p:spPr>
          <a:xfrm>
            <a:off x="5431293" y="4794793"/>
            <a:ext cx="4725930" cy="8711127"/>
          </a:xfrm>
        </p:spPr>
        <p:txBody>
          <a:bodyPr/>
          <a:lstStyle>
            <a:lvl1pPr>
              <a:defRPr sz="3786"/>
            </a:lvl1pPr>
            <a:lvl2pPr>
              <a:defRPr sz="3118"/>
            </a:lvl2pPr>
            <a:lvl3pPr>
              <a:defRPr sz="2784"/>
            </a:lvl3pPr>
            <a:lvl4pPr>
              <a:defRPr sz="2450"/>
            </a:lvl4pPr>
            <a:lvl5pPr>
              <a:defRPr sz="2450"/>
            </a:lvl5pPr>
            <a:lvl6pPr>
              <a:defRPr sz="2450"/>
            </a:lvl6pPr>
            <a:lvl7pPr>
              <a:defRPr sz="2450"/>
            </a:lvl7pPr>
            <a:lvl8pPr>
              <a:defRPr sz="2450"/>
            </a:lvl8pPr>
            <a:lvl9pPr>
              <a:defRPr sz="24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6564ED3-F1D1-944E-A71A-C7976CB2ADF2}" type="datetimeFigureOut">
              <a:rPr lang="fr-FR" smtClean="0"/>
              <a:t>13/09/2021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2581313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96564ED3-F1D1-944E-A71A-C7976CB2ADF2}" type="datetimeFigureOut">
              <a:rPr lang="fr-FR" smtClean="0"/>
              <a:t>13/09/2021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2788072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6564ED3-F1D1-944E-A71A-C7976CB2ADF2}" type="datetimeFigureOut">
              <a:rPr lang="fr-FR" smtClean="0"/>
              <a:t>13/09/2021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3403160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4594" y="601974"/>
            <a:ext cx="3517533" cy="2561890"/>
          </a:xfrm>
        </p:spPr>
        <p:txBody>
          <a:bodyPr anchor="b"/>
          <a:lstStyle>
            <a:lvl1pPr algn="l">
              <a:defRPr sz="3118" b="1"/>
            </a:lvl1pPr>
          </a:lstStyle>
          <a:p>
            <a:r>
              <a:rPr lang="fr-FR"/>
              <a:t>Cliquez et modifiez le titre</a:t>
            </a:r>
          </a:p>
        </p:txBody>
      </p:sp>
      <p:sp>
        <p:nvSpPr>
          <p:cNvPr id="3" name="Espace réservé du contenu 2"/>
          <p:cNvSpPr>
            <a:spLocks noGrp="1"/>
          </p:cNvSpPr>
          <p:nvPr>
            <p:ph idx="1"/>
          </p:nvPr>
        </p:nvSpPr>
        <p:spPr>
          <a:xfrm>
            <a:off x="4180201" y="601978"/>
            <a:ext cx="5977021" cy="12903946"/>
          </a:xfrm>
        </p:spPr>
        <p:txBody>
          <a:bodyPr/>
          <a:lstStyle>
            <a:lvl1pPr>
              <a:defRPr sz="5011"/>
            </a:lvl1pPr>
            <a:lvl2pPr>
              <a:defRPr sz="4343"/>
            </a:lvl2pPr>
            <a:lvl3pPr>
              <a:defRPr sz="3786"/>
            </a:lvl3pPr>
            <a:lvl4pPr>
              <a:defRPr sz="3118"/>
            </a:lvl4pPr>
            <a:lvl5pPr>
              <a:defRPr sz="3118"/>
            </a:lvl5pPr>
            <a:lvl6pPr>
              <a:defRPr sz="3118"/>
            </a:lvl6pPr>
            <a:lvl7pPr>
              <a:defRPr sz="3118"/>
            </a:lvl7pPr>
            <a:lvl8pPr>
              <a:defRPr sz="3118"/>
            </a:lvl8pPr>
            <a:lvl9pPr>
              <a:defRPr sz="3118"/>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534594" y="3163868"/>
            <a:ext cx="3517533" cy="10342057"/>
          </a:xfrm>
        </p:spPr>
        <p:txBody>
          <a:bodyPr/>
          <a:lstStyle>
            <a:lvl1pPr marL="0" indent="0">
              <a:buNone/>
              <a:defRPr sz="2227"/>
            </a:lvl1pPr>
            <a:lvl2pPr marL="712793" indent="0">
              <a:buNone/>
              <a:defRPr sz="1893"/>
            </a:lvl2pPr>
            <a:lvl3pPr marL="1425586" indent="0">
              <a:buNone/>
              <a:defRPr sz="1559"/>
            </a:lvl3pPr>
            <a:lvl4pPr marL="2138379" indent="0">
              <a:buNone/>
              <a:defRPr sz="1448"/>
            </a:lvl4pPr>
            <a:lvl5pPr marL="2851172" indent="0">
              <a:buNone/>
              <a:defRPr sz="1448"/>
            </a:lvl5pPr>
            <a:lvl6pPr marL="3563965" indent="0">
              <a:buNone/>
              <a:defRPr sz="1448"/>
            </a:lvl6pPr>
            <a:lvl7pPr marL="4276759" indent="0">
              <a:buNone/>
              <a:defRPr sz="1448"/>
            </a:lvl7pPr>
            <a:lvl8pPr marL="4989552" indent="0">
              <a:buNone/>
              <a:defRPr sz="1448"/>
            </a:lvl8pPr>
            <a:lvl9pPr marL="5702345" indent="0">
              <a:buNone/>
              <a:defRPr sz="1448"/>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96564ED3-F1D1-944E-A71A-C7976CB2ADF2}" type="datetimeFigureOut">
              <a:rPr lang="fr-FR" smtClean="0"/>
              <a:t>13/09/2021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1625073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095670" y="10583548"/>
            <a:ext cx="6415088" cy="1249447"/>
          </a:xfrm>
        </p:spPr>
        <p:txBody>
          <a:bodyPr anchor="b"/>
          <a:lstStyle>
            <a:lvl1pPr algn="l">
              <a:defRPr sz="3118" b="1"/>
            </a:lvl1pPr>
          </a:lstStyle>
          <a:p>
            <a:r>
              <a:rPr lang="fr-FR"/>
              <a:t>Cliquez et modifiez le titre</a:t>
            </a:r>
          </a:p>
        </p:txBody>
      </p:sp>
      <p:sp>
        <p:nvSpPr>
          <p:cNvPr id="3" name="Espace réservé pour une image  2"/>
          <p:cNvSpPr>
            <a:spLocks noGrp="1"/>
          </p:cNvSpPr>
          <p:nvPr>
            <p:ph type="pic" idx="1"/>
          </p:nvPr>
        </p:nvSpPr>
        <p:spPr>
          <a:xfrm>
            <a:off x="2095670" y="1350942"/>
            <a:ext cx="6415088" cy="9071610"/>
          </a:xfrm>
        </p:spPr>
        <p:txBody>
          <a:bodyPr/>
          <a:lstStyle>
            <a:lvl1pPr marL="0" indent="0">
              <a:buNone/>
              <a:defRPr sz="5011"/>
            </a:lvl1pPr>
            <a:lvl2pPr marL="712793" indent="0">
              <a:buNone/>
              <a:defRPr sz="4343"/>
            </a:lvl2pPr>
            <a:lvl3pPr marL="1425586" indent="0">
              <a:buNone/>
              <a:defRPr sz="3786"/>
            </a:lvl3pPr>
            <a:lvl4pPr marL="2138379" indent="0">
              <a:buNone/>
              <a:defRPr sz="3118"/>
            </a:lvl4pPr>
            <a:lvl5pPr marL="2851172" indent="0">
              <a:buNone/>
              <a:defRPr sz="3118"/>
            </a:lvl5pPr>
            <a:lvl6pPr marL="3563965" indent="0">
              <a:buNone/>
              <a:defRPr sz="3118"/>
            </a:lvl6pPr>
            <a:lvl7pPr marL="4276759" indent="0">
              <a:buNone/>
              <a:defRPr sz="3118"/>
            </a:lvl7pPr>
            <a:lvl8pPr marL="4989552" indent="0">
              <a:buNone/>
              <a:defRPr sz="3118"/>
            </a:lvl8pPr>
            <a:lvl9pPr marL="5702345" indent="0">
              <a:buNone/>
              <a:defRPr sz="3118"/>
            </a:lvl9pPr>
          </a:lstStyle>
          <a:p>
            <a:endParaRPr lang="fr-FR"/>
          </a:p>
        </p:txBody>
      </p:sp>
      <p:sp>
        <p:nvSpPr>
          <p:cNvPr id="4" name="Espace réservé du texte 3"/>
          <p:cNvSpPr>
            <a:spLocks noGrp="1"/>
          </p:cNvSpPr>
          <p:nvPr>
            <p:ph type="body" sz="half" idx="2"/>
          </p:nvPr>
        </p:nvSpPr>
        <p:spPr>
          <a:xfrm>
            <a:off x="2095670" y="11832995"/>
            <a:ext cx="6415088" cy="1774423"/>
          </a:xfrm>
        </p:spPr>
        <p:txBody>
          <a:bodyPr/>
          <a:lstStyle>
            <a:lvl1pPr marL="0" indent="0">
              <a:buNone/>
              <a:defRPr sz="2227"/>
            </a:lvl1pPr>
            <a:lvl2pPr marL="712793" indent="0">
              <a:buNone/>
              <a:defRPr sz="1893"/>
            </a:lvl2pPr>
            <a:lvl3pPr marL="1425586" indent="0">
              <a:buNone/>
              <a:defRPr sz="1559"/>
            </a:lvl3pPr>
            <a:lvl4pPr marL="2138379" indent="0">
              <a:buNone/>
              <a:defRPr sz="1448"/>
            </a:lvl4pPr>
            <a:lvl5pPr marL="2851172" indent="0">
              <a:buNone/>
              <a:defRPr sz="1448"/>
            </a:lvl5pPr>
            <a:lvl6pPr marL="3563965" indent="0">
              <a:buNone/>
              <a:defRPr sz="1448"/>
            </a:lvl6pPr>
            <a:lvl7pPr marL="4276759" indent="0">
              <a:buNone/>
              <a:defRPr sz="1448"/>
            </a:lvl7pPr>
            <a:lvl8pPr marL="4989552" indent="0">
              <a:buNone/>
              <a:defRPr sz="1448"/>
            </a:lvl8pPr>
            <a:lvl9pPr marL="5702345" indent="0">
              <a:buNone/>
              <a:defRPr sz="1448"/>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96564ED3-F1D1-944E-A71A-C7976CB2ADF2}" type="datetimeFigureOut">
              <a:rPr lang="fr-FR" smtClean="0"/>
              <a:t>13/09/2021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2365079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34591" y="605475"/>
            <a:ext cx="9622632" cy="2519892"/>
          </a:xfrm>
          <a:prstGeom prst="rect">
            <a:avLst/>
          </a:prstGeom>
        </p:spPr>
        <p:txBody>
          <a:bodyPr vert="horz" lIns="128016" tIns="64008" rIns="128016" bIns="64008" rtlCol="0" anchor="ctr">
            <a:normAutofit/>
          </a:bodyPr>
          <a:lstStyle/>
          <a:p>
            <a:r>
              <a:rPr lang="fr-FR"/>
              <a:t>Cliquez et modifiez le titre</a:t>
            </a:r>
          </a:p>
        </p:txBody>
      </p:sp>
      <p:sp>
        <p:nvSpPr>
          <p:cNvPr id="3" name="Espace réservé du texte 2"/>
          <p:cNvSpPr>
            <a:spLocks noGrp="1"/>
          </p:cNvSpPr>
          <p:nvPr>
            <p:ph type="body" idx="1"/>
          </p:nvPr>
        </p:nvSpPr>
        <p:spPr>
          <a:xfrm>
            <a:off x="534591" y="3527849"/>
            <a:ext cx="9622632" cy="9978072"/>
          </a:xfrm>
          <a:prstGeom prst="rect">
            <a:avLst/>
          </a:prstGeom>
        </p:spPr>
        <p:txBody>
          <a:bodyPr vert="horz" lIns="128016" tIns="64008" rIns="128016" bIns="64008"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534591" y="14013398"/>
            <a:ext cx="2494756" cy="804966"/>
          </a:xfrm>
          <a:prstGeom prst="rect">
            <a:avLst/>
          </a:prstGeom>
        </p:spPr>
        <p:txBody>
          <a:bodyPr vert="horz" lIns="128016" tIns="64008" rIns="128016" bIns="64008" rtlCol="0" anchor="ctr"/>
          <a:lstStyle>
            <a:lvl1pPr algn="l">
              <a:defRPr sz="1893">
                <a:solidFill>
                  <a:schemeClr val="tx1">
                    <a:tint val="75000"/>
                  </a:schemeClr>
                </a:solidFill>
              </a:defRPr>
            </a:lvl1pPr>
          </a:lstStyle>
          <a:p>
            <a:fld id="{96564ED3-F1D1-944E-A71A-C7976CB2ADF2}" type="datetimeFigureOut">
              <a:rPr lang="fr-FR" smtClean="0"/>
              <a:t>13/09/2021</a:t>
            </a:fld>
            <a:endParaRPr lang="fr-FR"/>
          </a:p>
        </p:txBody>
      </p:sp>
      <p:sp>
        <p:nvSpPr>
          <p:cNvPr id="5" name="Espace réservé du pied de page 4"/>
          <p:cNvSpPr>
            <a:spLocks noGrp="1"/>
          </p:cNvSpPr>
          <p:nvPr>
            <p:ph type="ftr" sz="quarter" idx="3"/>
          </p:nvPr>
        </p:nvSpPr>
        <p:spPr>
          <a:xfrm>
            <a:off x="3653036" y="14013398"/>
            <a:ext cx="3385741" cy="804966"/>
          </a:xfrm>
          <a:prstGeom prst="rect">
            <a:avLst/>
          </a:prstGeom>
        </p:spPr>
        <p:txBody>
          <a:bodyPr vert="horz" lIns="128016" tIns="64008" rIns="128016" bIns="64008" rtlCol="0" anchor="ctr"/>
          <a:lstStyle>
            <a:lvl1pPr algn="ctr">
              <a:defRPr sz="1893">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7662466" y="14013398"/>
            <a:ext cx="2494756" cy="804966"/>
          </a:xfrm>
          <a:prstGeom prst="rect">
            <a:avLst/>
          </a:prstGeom>
        </p:spPr>
        <p:txBody>
          <a:bodyPr vert="horz" lIns="128016" tIns="64008" rIns="128016" bIns="64008" rtlCol="0" anchor="ctr"/>
          <a:lstStyle>
            <a:lvl1pPr algn="r">
              <a:defRPr sz="1893">
                <a:solidFill>
                  <a:schemeClr val="tx1">
                    <a:tint val="75000"/>
                  </a:schemeClr>
                </a:solidFill>
              </a:defRPr>
            </a:lvl1pPr>
          </a:lstStyle>
          <a:p>
            <a:fld id="{77836FBD-D4B6-E14D-8A51-FD751997607B}" type="slidenum">
              <a:rPr lang="fr-FR" smtClean="0"/>
              <a:t>‹N°›</a:t>
            </a:fld>
            <a:endParaRPr lang="fr-FR"/>
          </a:p>
        </p:txBody>
      </p:sp>
    </p:spTree>
    <p:extLst>
      <p:ext uri="{BB962C8B-B14F-4D97-AF65-F5344CB8AC3E}">
        <p14:creationId xmlns:p14="http://schemas.microsoft.com/office/powerpoint/2010/main" val="1245459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712793" rtl="0" eaLnBrk="1" latinLnBrk="0" hangingPunct="1">
        <a:spcBef>
          <a:spcPct val="0"/>
        </a:spcBef>
        <a:buNone/>
        <a:defRPr sz="6904" kern="1200">
          <a:solidFill>
            <a:schemeClr val="tx1"/>
          </a:solidFill>
          <a:latin typeface="+mj-lt"/>
          <a:ea typeface="+mj-ea"/>
          <a:cs typeface="+mj-cs"/>
        </a:defRPr>
      </a:lvl1pPr>
    </p:titleStyle>
    <p:bodyStyle>
      <a:lvl1pPr marL="534595" indent="-534595" algn="l" defTabSz="712793" rtl="0" eaLnBrk="1" latinLnBrk="0" hangingPunct="1">
        <a:spcBef>
          <a:spcPct val="20000"/>
        </a:spcBef>
        <a:buFont typeface="Arial"/>
        <a:buChar char="•"/>
        <a:defRPr sz="5011" kern="1200">
          <a:solidFill>
            <a:schemeClr val="tx1"/>
          </a:solidFill>
          <a:latin typeface="+mn-lt"/>
          <a:ea typeface="+mn-ea"/>
          <a:cs typeface="+mn-cs"/>
        </a:defRPr>
      </a:lvl1pPr>
      <a:lvl2pPr marL="1158289" indent="-445496" algn="l" defTabSz="712793" rtl="0" eaLnBrk="1" latinLnBrk="0" hangingPunct="1">
        <a:spcBef>
          <a:spcPct val="20000"/>
        </a:spcBef>
        <a:buFont typeface="Arial"/>
        <a:buChar char="–"/>
        <a:defRPr sz="4343" kern="1200">
          <a:solidFill>
            <a:schemeClr val="tx1"/>
          </a:solidFill>
          <a:latin typeface="+mn-lt"/>
          <a:ea typeface="+mn-ea"/>
          <a:cs typeface="+mn-cs"/>
        </a:defRPr>
      </a:lvl2pPr>
      <a:lvl3pPr marL="1781983" indent="-356397" algn="l" defTabSz="712793" rtl="0" eaLnBrk="1" latinLnBrk="0" hangingPunct="1">
        <a:spcBef>
          <a:spcPct val="20000"/>
        </a:spcBef>
        <a:buFont typeface="Arial"/>
        <a:buChar char="•"/>
        <a:defRPr sz="3786" kern="1200">
          <a:solidFill>
            <a:schemeClr val="tx1"/>
          </a:solidFill>
          <a:latin typeface="+mn-lt"/>
          <a:ea typeface="+mn-ea"/>
          <a:cs typeface="+mn-cs"/>
        </a:defRPr>
      </a:lvl3pPr>
      <a:lvl4pPr marL="2494776" indent="-356397" algn="l" defTabSz="712793" rtl="0" eaLnBrk="1" latinLnBrk="0" hangingPunct="1">
        <a:spcBef>
          <a:spcPct val="20000"/>
        </a:spcBef>
        <a:buFont typeface="Arial"/>
        <a:buChar char="–"/>
        <a:defRPr sz="3118" kern="1200">
          <a:solidFill>
            <a:schemeClr val="tx1"/>
          </a:solidFill>
          <a:latin typeface="+mn-lt"/>
          <a:ea typeface="+mn-ea"/>
          <a:cs typeface="+mn-cs"/>
        </a:defRPr>
      </a:lvl4pPr>
      <a:lvl5pPr marL="3207569" indent="-356397" algn="l" defTabSz="712793" rtl="0" eaLnBrk="1" latinLnBrk="0" hangingPunct="1">
        <a:spcBef>
          <a:spcPct val="20000"/>
        </a:spcBef>
        <a:buFont typeface="Arial"/>
        <a:buChar char="»"/>
        <a:defRPr sz="3118" kern="1200">
          <a:solidFill>
            <a:schemeClr val="tx1"/>
          </a:solidFill>
          <a:latin typeface="+mn-lt"/>
          <a:ea typeface="+mn-ea"/>
          <a:cs typeface="+mn-cs"/>
        </a:defRPr>
      </a:lvl5pPr>
      <a:lvl6pPr marL="3920362" indent="-356397" algn="l" defTabSz="712793" rtl="0" eaLnBrk="1" latinLnBrk="0" hangingPunct="1">
        <a:spcBef>
          <a:spcPct val="20000"/>
        </a:spcBef>
        <a:buFont typeface="Arial"/>
        <a:buChar char="•"/>
        <a:defRPr sz="3118" kern="1200">
          <a:solidFill>
            <a:schemeClr val="tx1"/>
          </a:solidFill>
          <a:latin typeface="+mn-lt"/>
          <a:ea typeface="+mn-ea"/>
          <a:cs typeface="+mn-cs"/>
        </a:defRPr>
      </a:lvl6pPr>
      <a:lvl7pPr marL="4633155" indent="-356397" algn="l" defTabSz="712793" rtl="0" eaLnBrk="1" latinLnBrk="0" hangingPunct="1">
        <a:spcBef>
          <a:spcPct val="20000"/>
        </a:spcBef>
        <a:buFont typeface="Arial"/>
        <a:buChar char="•"/>
        <a:defRPr sz="3118" kern="1200">
          <a:solidFill>
            <a:schemeClr val="tx1"/>
          </a:solidFill>
          <a:latin typeface="+mn-lt"/>
          <a:ea typeface="+mn-ea"/>
          <a:cs typeface="+mn-cs"/>
        </a:defRPr>
      </a:lvl7pPr>
      <a:lvl8pPr marL="5345948" indent="-356397" algn="l" defTabSz="712793" rtl="0" eaLnBrk="1" latinLnBrk="0" hangingPunct="1">
        <a:spcBef>
          <a:spcPct val="20000"/>
        </a:spcBef>
        <a:buFont typeface="Arial"/>
        <a:buChar char="•"/>
        <a:defRPr sz="3118" kern="1200">
          <a:solidFill>
            <a:schemeClr val="tx1"/>
          </a:solidFill>
          <a:latin typeface="+mn-lt"/>
          <a:ea typeface="+mn-ea"/>
          <a:cs typeface="+mn-cs"/>
        </a:defRPr>
      </a:lvl8pPr>
      <a:lvl9pPr marL="6058741" indent="-356397" algn="l" defTabSz="712793" rtl="0" eaLnBrk="1" latinLnBrk="0" hangingPunct="1">
        <a:spcBef>
          <a:spcPct val="20000"/>
        </a:spcBef>
        <a:buFont typeface="Arial"/>
        <a:buChar char="•"/>
        <a:defRPr sz="3118" kern="1200">
          <a:solidFill>
            <a:schemeClr val="tx1"/>
          </a:solidFill>
          <a:latin typeface="+mn-lt"/>
          <a:ea typeface="+mn-ea"/>
          <a:cs typeface="+mn-cs"/>
        </a:defRPr>
      </a:lvl9pPr>
    </p:bodyStyle>
    <p:otherStyle>
      <a:defPPr>
        <a:defRPr lang="fr-FR"/>
      </a:defPPr>
      <a:lvl1pPr marL="0" algn="l" defTabSz="712793" rtl="0" eaLnBrk="1" latinLnBrk="0" hangingPunct="1">
        <a:defRPr sz="2784" kern="1200">
          <a:solidFill>
            <a:schemeClr val="tx1"/>
          </a:solidFill>
          <a:latin typeface="+mn-lt"/>
          <a:ea typeface="+mn-ea"/>
          <a:cs typeface="+mn-cs"/>
        </a:defRPr>
      </a:lvl1pPr>
      <a:lvl2pPr marL="712793" algn="l" defTabSz="712793" rtl="0" eaLnBrk="1" latinLnBrk="0" hangingPunct="1">
        <a:defRPr sz="2784" kern="1200">
          <a:solidFill>
            <a:schemeClr val="tx1"/>
          </a:solidFill>
          <a:latin typeface="+mn-lt"/>
          <a:ea typeface="+mn-ea"/>
          <a:cs typeface="+mn-cs"/>
        </a:defRPr>
      </a:lvl2pPr>
      <a:lvl3pPr marL="1425586" algn="l" defTabSz="712793" rtl="0" eaLnBrk="1" latinLnBrk="0" hangingPunct="1">
        <a:defRPr sz="2784" kern="1200">
          <a:solidFill>
            <a:schemeClr val="tx1"/>
          </a:solidFill>
          <a:latin typeface="+mn-lt"/>
          <a:ea typeface="+mn-ea"/>
          <a:cs typeface="+mn-cs"/>
        </a:defRPr>
      </a:lvl3pPr>
      <a:lvl4pPr marL="2138379" algn="l" defTabSz="712793" rtl="0" eaLnBrk="1" latinLnBrk="0" hangingPunct="1">
        <a:defRPr sz="2784" kern="1200">
          <a:solidFill>
            <a:schemeClr val="tx1"/>
          </a:solidFill>
          <a:latin typeface="+mn-lt"/>
          <a:ea typeface="+mn-ea"/>
          <a:cs typeface="+mn-cs"/>
        </a:defRPr>
      </a:lvl4pPr>
      <a:lvl5pPr marL="2851172" algn="l" defTabSz="712793" rtl="0" eaLnBrk="1" latinLnBrk="0" hangingPunct="1">
        <a:defRPr sz="2784" kern="1200">
          <a:solidFill>
            <a:schemeClr val="tx1"/>
          </a:solidFill>
          <a:latin typeface="+mn-lt"/>
          <a:ea typeface="+mn-ea"/>
          <a:cs typeface="+mn-cs"/>
        </a:defRPr>
      </a:lvl5pPr>
      <a:lvl6pPr marL="3563965" algn="l" defTabSz="712793" rtl="0" eaLnBrk="1" latinLnBrk="0" hangingPunct="1">
        <a:defRPr sz="2784" kern="1200">
          <a:solidFill>
            <a:schemeClr val="tx1"/>
          </a:solidFill>
          <a:latin typeface="+mn-lt"/>
          <a:ea typeface="+mn-ea"/>
          <a:cs typeface="+mn-cs"/>
        </a:defRPr>
      </a:lvl6pPr>
      <a:lvl7pPr marL="4276759" algn="l" defTabSz="712793" rtl="0" eaLnBrk="1" latinLnBrk="0" hangingPunct="1">
        <a:defRPr sz="2784" kern="1200">
          <a:solidFill>
            <a:schemeClr val="tx1"/>
          </a:solidFill>
          <a:latin typeface="+mn-lt"/>
          <a:ea typeface="+mn-ea"/>
          <a:cs typeface="+mn-cs"/>
        </a:defRPr>
      </a:lvl7pPr>
      <a:lvl8pPr marL="4989552" algn="l" defTabSz="712793" rtl="0" eaLnBrk="1" latinLnBrk="0" hangingPunct="1">
        <a:defRPr sz="2784" kern="1200">
          <a:solidFill>
            <a:schemeClr val="tx1"/>
          </a:solidFill>
          <a:latin typeface="+mn-lt"/>
          <a:ea typeface="+mn-ea"/>
          <a:cs typeface="+mn-cs"/>
        </a:defRPr>
      </a:lvl8pPr>
      <a:lvl9pPr marL="5702345" algn="l" defTabSz="712793" rtl="0" eaLnBrk="1" latinLnBrk="0" hangingPunct="1">
        <a:defRPr sz="27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rganigramme : Entrée manuelle 11"/>
          <p:cNvSpPr/>
          <p:nvPr/>
        </p:nvSpPr>
        <p:spPr>
          <a:xfrm flipV="1">
            <a:off x="-28286" y="-55607"/>
            <a:ext cx="10748383" cy="728357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17"/>
              <a:gd name="connsiteY0" fmla="*/ 3317 h 10000"/>
              <a:gd name="connsiteX1" fmla="*/ 10017 w 10017"/>
              <a:gd name="connsiteY1" fmla="*/ 0 h 10000"/>
              <a:gd name="connsiteX2" fmla="*/ 10017 w 10017"/>
              <a:gd name="connsiteY2" fmla="*/ 10000 h 10000"/>
              <a:gd name="connsiteX3" fmla="*/ 17 w 10017"/>
              <a:gd name="connsiteY3" fmla="*/ 10000 h 10000"/>
              <a:gd name="connsiteX4" fmla="*/ 0 w 10017"/>
              <a:gd name="connsiteY4" fmla="*/ 3317 h 10000"/>
              <a:gd name="connsiteX0" fmla="*/ 117 w 10001"/>
              <a:gd name="connsiteY0" fmla="*/ 3938 h 10000"/>
              <a:gd name="connsiteX1" fmla="*/ 10001 w 10001"/>
              <a:gd name="connsiteY1" fmla="*/ 0 h 10000"/>
              <a:gd name="connsiteX2" fmla="*/ 10001 w 10001"/>
              <a:gd name="connsiteY2" fmla="*/ 10000 h 10000"/>
              <a:gd name="connsiteX3" fmla="*/ 1 w 10001"/>
              <a:gd name="connsiteY3" fmla="*/ 10000 h 10000"/>
              <a:gd name="connsiteX4" fmla="*/ 117 w 10001"/>
              <a:gd name="connsiteY4" fmla="*/ 3938 h 10000"/>
              <a:gd name="connsiteX0" fmla="*/ 34 w 10001"/>
              <a:gd name="connsiteY0" fmla="*/ 3988 h 10000"/>
              <a:gd name="connsiteX1" fmla="*/ 10001 w 10001"/>
              <a:gd name="connsiteY1" fmla="*/ 0 h 10000"/>
              <a:gd name="connsiteX2" fmla="*/ 10001 w 10001"/>
              <a:gd name="connsiteY2" fmla="*/ 10000 h 10000"/>
              <a:gd name="connsiteX3" fmla="*/ 1 w 10001"/>
              <a:gd name="connsiteY3" fmla="*/ 10000 h 10000"/>
              <a:gd name="connsiteX4" fmla="*/ 34 w 10001"/>
              <a:gd name="connsiteY4" fmla="*/ 3988 h 10000"/>
              <a:gd name="connsiteX0" fmla="*/ 17 w 10001"/>
              <a:gd name="connsiteY0" fmla="*/ 3988 h 10000"/>
              <a:gd name="connsiteX1" fmla="*/ 10001 w 10001"/>
              <a:gd name="connsiteY1" fmla="*/ 0 h 10000"/>
              <a:gd name="connsiteX2" fmla="*/ 10001 w 10001"/>
              <a:gd name="connsiteY2" fmla="*/ 10000 h 10000"/>
              <a:gd name="connsiteX3" fmla="*/ 1 w 10001"/>
              <a:gd name="connsiteY3" fmla="*/ 10000 h 10000"/>
              <a:gd name="connsiteX4" fmla="*/ 17 w 10001"/>
              <a:gd name="connsiteY4" fmla="*/ 3988 h 10000"/>
              <a:gd name="connsiteX0" fmla="*/ 0 w 10034"/>
              <a:gd name="connsiteY0" fmla="*/ 4013 h 10000"/>
              <a:gd name="connsiteX1" fmla="*/ 10034 w 10034"/>
              <a:gd name="connsiteY1" fmla="*/ 0 h 10000"/>
              <a:gd name="connsiteX2" fmla="*/ 10034 w 10034"/>
              <a:gd name="connsiteY2" fmla="*/ 10000 h 10000"/>
              <a:gd name="connsiteX3" fmla="*/ 34 w 10034"/>
              <a:gd name="connsiteY3" fmla="*/ 10000 h 10000"/>
              <a:gd name="connsiteX4" fmla="*/ 0 w 10034"/>
              <a:gd name="connsiteY4" fmla="*/ 4013 h 10000"/>
              <a:gd name="connsiteX0" fmla="*/ 0 w 10034"/>
              <a:gd name="connsiteY0" fmla="*/ 4013 h 10099"/>
              <a:gd name="connsiteX1" fmla="*/ 10034 w 10034"/>
              <a:gd name="connsiteY1" fmla="*/ 0 h 10099"/>
              <a:gd name="connsiteX2" fmla="*/ 10034 w 10034"/>
              <a:gd name="connsiteY2" fmla="*/ 10000 h 10099"/>
              <a:gd name="connsiteX3" fmla="*/ 17 w 10034"/>
              <a:gd name="connsiteY3" fmla="*/ 10099 h 10099"/>
              <a:gd name="connsiteX4" fmla="*/ 0 w 10034"/>
              <a:gd name="connsiteY4" fmla="*/ 4013 h 10099"/>
              <a:gd name="connsiteX0" fmla="*/ 0 w 10034"/>
              <a:gd name="connsiteY0" fmla="*/ 4013 h 10099"/>
              <a:gd name="connsiteX1" fmla="*/ 10034 w 10034"/>
              <a:gd name="connsiteY1" fmla="*/ 0 h 10099"/>
              <a:gd name="connsiteX2" fmla="*/ 10034 w 10034"/>
              <a:gd name="connsiteY2" fmla="*/ 10052 h 10099"/>
              <a:gd name="connsiteX3" fmla="*/ 17 w 10034"/>
              <a:gd name="connsiteY3" fmla="*/ 10099 h 10099"/>
              <a:gd name="connsiteX4" fmla="*/ 0 w 10034"/>
              <a:gd name="connsiteY4" fmla="*/ 4013 h 1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 h="10099">
                <a:moveTo>
                  <a:pt x="0" y="4013"/>
                </a:moveTo>
                <a:lnTo>
                  <a:pt x="10034" y="0"/>
                </a:lnTo>
                <a:lnTo>
                  <a:pt x="10034" y="10052"/>
                </a:lnTo>
                <a:lnTo>
                  <a:pt x="17" y="10099"/>
                </a:lnTo>
                <a:cubicBezTo>
                  <a:pt x="11" y="7871"/>
                  <a:pt x="6" y="6241"/>
                  <a:pt x="0" y="4013"/>
                </a:cubicBezTo>
                <a:close/>
              </a:path>
            </a:pathLst>
          </a:custGeom>
          <a:solidFill>
            <a:srgbClr val="A7BF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3207" dirty="0"/>
          </a:p>
        </p:txBody>
      </p:sp>
      <p:pic>
        <p:nvPicPr>
          <p:cNvPr id="5" name="Image 4"/>
          <p:cNvPicPr>
            <a:picLocks noChangeAspect="1"/>
          </p:cNvPicPr>
          <p:nvPr/>
        </p:nvPicPr>
        <p:blipFill>
          <a:blip r:embed="rId2"/>
          <a:srcRect/>
          <a:stretch/>
        </p:blipFill>
        <p:spPr>
          <a:xfrm>
            <a:off x="2637238" y="2656928"/>
            <a:ext cx="5407328" cy="4525469"/>
          </a:xfrm>
          <a:prstGeom prst="rect">
            <a:avLst/>
          </a:prstGeom>
          <a:ln w="38100" cmpd="sng">
            <a:solidFill>
              <a:schemeClr val="bg1"/>
            </a:solidFill>
          </a:ln>
        </p:spPr>
      </p:pic>
      <p:cxnSp>
        <p:nvCxnSpPr>
          <p:cNvPr id="10" name="Connecteur droit 9"/>
          <p:cNvCxnSpPr>
            <a:cxnSpLocks/>
          </p:cNvCxnSpPr>
          <p:nvPr/>
        </p:nvCxnSpPr>
        <p:spPr>
          <a:xfrm>
            <a:off x="7897091" y="1934934"/>
            <a:ext cx="2100991" cy="0"/>
          </a:xfrm>
          <a:prstGeom prst="line">
            <a:avLst/>
          </a:prstGeom>
          <a:ln w="1905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1" name="Connecteur droit 10"/>
          <p:cNvCxnSpPr>
            <a:cxnSpLocks/>
          </p:cNvCxnSpPr>
          <p:nvPr/>
        </p:nvCxnSpPr>
        <p:spPr>
          <a:xfrm>
            <a:off x="665938" y="1934934"/>
            <a:ext cx="2079271" cy="0"/>
          </a:xfrm>
          <a:prstGeom prst="line">
            <a:avLst/>
          </a:prstGeom>
          <a:ln w="1905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27" name="Sous-titre 2"/>
          <p:cNvSpPr txBox="1">
            <a:spLocks/>
          </p:cNvSpPr>
          <p:nvPr/>
        </p:nvSpPr>
        <p:spPr>
          <a:xfrm>
            <a:off x="-473252" y="13900658"/>
            <a:ext cx="11738366" cy="657062"/>
          </a:xfrm>
          <a:prstGeom prst="rect">
            <a:avLst/>
          </a:prstGeom>
        </p:spPr>
        <p:txBody>
          <a:bodyPr vert="horz" lIns="142558" tIns="71279" rIns="142558" bIns="71279" rtlCol="0">
            <a:noAutofit/>
          </a:bodyPr>
          <a:lstStyle>
            <a:lvl1pPr marL="0" indent="0" algn="ctr" defTabSz="640080" rtl="0" eaLnBrk="1" latinLnBrk="0" hangingPunct="1">
              <a:spcBef>
                <a:spcPct val="20000"/>
              </a:spcBef>
              <a:buFont typeface="Arial"/>
              <a:buNone/>
              <a:defRPr sz="4500" kern="1200">
                <a:solidFill>
                  <a:schemeClr val="tx1">
                    <a:tint val="75000"/>
                  </a:schemeClr>
                </a:solidFill>
                <a:latin typeface="+mn-lt"/>
                <a:ea typeface="+mn-ea"/>
                <a:cs typeface="+mn-cs"/>
              </a:defRPr>
            </a:lvl1pPr>
            <a:lvl2pPr marL="640080" indent="0" algn="ctr" defTabSz="640080" rtl="0" eaLnBrk="1" latinLnBrk="0" hangingPunct="1">
              <a:spcBef>
                <a:spcPct val="20000"/>
              </a:spcBef>
              <a:buFont typeface="Arial"/>
              <a:buNone/>
              <a:defRPr sz="3900" kern="1200">
                <a:solidFill>
                  <a:schemeClr val="tx1">
                    <a:tint val="75000"/>
                  </a:schemeClr>
                </a:solidFill>
                <a:latin typeface="+mn-lt"/>
                <a:ea typeface="+mn-ea"/>
                <a:cs typeface="+mn-cs"/>
              </a:defRPr>
            </a:lvl2pPr>
            <a:lvl3pPr marL="1280160" indent="0" algn="ctr" defTabSz="640080" rtl="0" eaLnBrk="1" latinLnBrk="0" hangingPunct="1">
              <a:spcBef>
                <a:spcPct val="20000"/>
              </a:spcBef>
              <a:buFont typeface="Arial"/>
              <a:buNone/>
              <a:defRPr sz="3400" kern="1200">
                <a:solidFill>
                  <a:schemeClr val="tx1">
                    <a:tint val="75000"/>
                  </a:schemeClr>
                </a:solidFill>
                <a:latin typeface="+mn-lt"/>
                <a:ea typeface="+mn-ea"/>
                <a:cs typeface="+mn-cs"/>
              </a:defRPr>
            </a:lvl3pPr>
            <a:lvl4pPr marL="1920240" indent="0" algn="ctr" defTabSz="640080" rtl="0" eaLnBrk="1" latinLnBrk="0" hangingPunct="1">
              <a:spcBef>
                <a:spcPct val="20000"/>
              </a:spcBef>
              <a:buFont typeface="Arial"/>
              <a:buNone/>
              <a:defRPr sz="2800" kern="1200">
                <a:solidFill>
                  <a:schemeClr val="tx1">
                    <a:tint val="75000"/>
                  </a:schemeClr>
                </a:solidFill>
                <a:latin typeface="+mn-lt"/>
                <a:ea typeface="+mn-ea"/>
                <a:cs typeface="+mn-cs"/>
              </a:defRPr>
            </a:lvl4pPr>
            <a:lvl5pPr marL="2560320" indent="0" algn="ctr" defTabSz="640080" rtl="0" eaLnBrk="1" latinLnBrk="0" hangingPunct="1">
              <a:spcBef>
                <a:spcPct val="20000"/>
              </a:spcBef>
              <a:buFont typeface="Arial"/>
              <a:buNone/>
              <a:defRPr sz="2800" kern="1200">
                <a:solidFill>
                  <a:schemeClr val="tx1">
                    <a:tint val="75000"/>
                  </a:schemeClr>
                </a:solidFill>
                <a:latin typeface="+mn-lt"/>
                <a:ea typeface="+mn-ea"/>
                <a:cs typeface="+mn-cs"/>
              </a:defRPr>
            </a:lvl5pPr>
            <a:lvl6pPr marL="3200400" indent="0" algn="ctr" defTabSz="640080" rtl="0" eaLnBrk="1" latinLnBrk="0" hangingPunct="1">
              <a:spcBef>
                <a:spcPct val="20000"/>
              </a:spcBef>
              <a:buFont typeface="Arial"/>
              <a:buNone/>
              <a:defRPr sz="2800" kern="1200">
                <a:solidFill>
                  <a:schemeClr val="tx1">
                    <a:tint val="75000"/>
                  </a:schemeClr>
                </a:solidFill>
                <a:latin typeface="+mn-lt"/>
                <a:ea typeface="+mn-ea"/>
                <a:cs typeface="+mn-cs"/>
              </a:defRPr>
            </a:lvl6pPr>
            <a:lvl7pPr marL="3840480" indent="0" algn="ctr" defTabSz="640080" rtl="0" eaLnBrk="1" latinLnBrk="0" hangingPunct="1">
              <a:spcBef>
                <a:spcPct val="20000"/>
              </a:spcBef>
              <a:buFont typeface="Arial"/>
              <a:buNone/>
              <a:defRPr sz="2800" kern="1200">
                <a:solidFill>
                  <a:schemeClr val="tx1">
                    <a:tint val="75000"/>
                  </a:schemeClr>
                </a:solidFill>
                <a:latin typeface="+mn-lt"/>
                <a:ea typeface="+mn-ea"/>
                <a:cs typeface="+mn-cs"/>
              </a:defRPr>
            </a:lvl7pPr>
            <a:lvl8pPr marL="4480560" indent="0" algn="ctr" defTabSz="640080" rtl="0" eaLnBrk="1" latinLnBrk="0" hangingPunct="1">
              <a:spcBef>
                <a:spcPct val="20000"/>
              </a:spcBef>
              <a:buFont typeface="Arial"/>
              <a:buNone/>
              <a:defRPr sz="2800" kern="1200">
                <a:solidFill>
                  <a:schemeClr val="tx1">
                    <a:tint val="75000"/>
                  </a:schemeClr>
                </a:solidFill>
                <a:latin typeface="+mn-lt"/>
                <a:ea typeface="+mn-ea"/>
                <a:cs typeface="+mn-cs"/>
              </a:defRPr>
            </a:lvl8pPr>
            <a:lvl9pPr marL="5120640" indent="0" algn="ctr" defTabSz="640080" rtl="0" eaLnBrk="1" latinLnBrk="0" hangingPunct="1">
              <a:spcBef>
                <a:spcPct val="20000"/>
              </a:spcBef>
              <a:buFont typeface="Arial"/>
              <a:buNone/>
              <a:defRPr sz="2800" kern="1200">
                <a:solidFill>
                  <a:schemeClr val="tx1">
                    <a:tint val="75000"/>
                  </a:schemeClr>
                </a:solidFill>
                <a:latin typeface="+mn-lt"/>
                <a:ea typeface="+mn-ea"/>
                <a:cs typeface="+mn-cs"/>
              </a:defRPr>
            </a:lvl9pPr>
          </a:lstStyle>
          <a:p>
            <a:r>
              <a:rPr lang="fr-FR" sz="2673" b="1" baseline="30000" dirty="0" err="1">
                <a:solidFill>
                  <a:srgbClr val="A7BF59"/>
                </a:solidFill>
                <a:latin typeface="Century Gothic"/>
                <a:cs typeface="Century Gothic"/>
              </a:rPr>
              <a:t>Learn</a:t>
            </a:r>
            <a:r>
              <a:rPr lang="fr-FR" sz="2673" b="1" baseline="30000" dirty="0">
                <a:solidFill>
                  <a:srgbClr val="A7BF59"/>
                </a:solidFill>
                <a:latin typeface="Century Gothic"/>
                <a:cs typeface="Century Gothic"/>
              </a:rPr>
              <a:t> more about pine </a:t>
            </a:r>
            <a:r>
              <a:rPr lang="fr-FR" sz="2673" b="1" baseline="30000" dirty="0" err="1">
                <a:solidFill>
                  <a:srgbClr val="A7BF59"/>
                </a:solidFill>
                <a:latin typeface="Century Gothic"/>
                <a:cs typeface="Century Gothic"/>
              </a:rPr>
              <a:t>wilt</a:t>
            </a:r>
            <a:r>
              <a:rPr lang="fr-FR" sz="2673" b="1" baseline="30000" dirty="0">
                <a:solidFill>
                  <a:srgbClr val="A7BF59"/>
                </a:solidFill>
                <a:latin typeface="Century Gothic"/>
                <a:cs typeface="Century Gothic"/>
              </a:rPr>
              <a:t> </a:t>
            </a:r>
            <a:r>
              <a:rPr lang="fr-FR" sz="2673" b="1" baseline="30000" dirty="0" err="1">
                <a:solidFill>
                  <a:srgbClr val="A7BF59"/>
                </a:solidFill>
                <a:latin typeface="Century Gothic"/>
                <a:cs typeface="Century Gothic"/>
              </a:rPr>
              <a:t>disease</a:t>
            </a:r>
            <a:r>
              <a:rPr lang="fr-FR" sz="2673" b="1" i="1" baseline="30000" dirty="0">
                <a:solidFill>
                  <a:srgbClr val="A7BF59"/>
                </a:solidFill>
                <a:latin typeface="Century Gothic"/>
                <a:cs typeface="Century Gothic"/>
              </a:rPr>
              <a:t>: </a:t>
            </a:r>
            <a:r>
              <a:rPr lang="fr-FR" sz="2673" b="1" baseline="30000" dirty="0">
                <a:solidFill>
                  <a:srgbClr val="A7BF59"/>
                </a:solidFill>
                <a:latin typeface="Century Gothic"/>
                <a:cs typeface="Century Gothic"/>
              </a:rPr>
              <a:t>www.your.website</a:t>
            </a:r>
          </a:p>
        </p:txBody>
      </p:sp>
      <p:sp>
        <p:nvSpPr>
          <p:cNvPr id="8" name="ZoneTexte 7"/>
          <p:cNvSpPr txBox="1"/>
          <p:nvPr/>
        </p:nvSpPr>
        <p:spPr>
          <a:xfrm>
            <a:off x="1362925" y="7843088"/>
            <a:ext cx="1382284" cy="366575"/>
          </a:xfrm>
          <a:prstGeom prst="rect">
            <a:avLst/>
          </a:prstGeom>
          <a:solidFill>
            <a:srgbClr val="A7BF59"/>
          </a:solidFill>
        </p:spPr>
        <p:txBody>
          <a:bodyPr wrap="square" lIns="120268" rtlCol="0">
            <a:spAutoFit/>
          </a:bodyPr>
          <a:lstStyle/>
          <a:p>
            <a:r>
              <a:rPr lang="fr-FR" sz="1782" b="1" dirty="0" err="1">
                <a:solidFill>
                  <a:srgbClr val="FFFFFF"/>
                </a:solidFill>
                <a:latin typeface="Century Gothic"/>
                <a:cs typeface="Century Gothic"/>
              </a:rPr>
              <a:t>What</a:t>
            </a:r>
            <a:r>
              <a:rPr lang="fr-FR" sz="1782" b="1" dirty="0">
                <a:solidFill>
                  <a:srgbClr val="FFFFFF"/>
                </a:solidFill>
                <a:latin typeface="Century Gothic"/>
                <a:cs typeface="Century Gothic"/>
              </a:rPr>
              <a:t> </a:t>
            </a:r>
            <a:r>
              <a:rPr lang="fr-FR" sz="1782" b="1" dirty="0" err="1">
                <a:solidFill>
                  <a:srgbClr val="FFFFFF"/>
                </a:solidFill>
                <a:latin typeface="Century Gothic"/>
                <a:cs typeface="Century Gothic"/>
              </a:rPr>
              <a:t>is</a:t>
            </a:r>
            <a:r>
              <a:rPr lang="fr-FR" sz="1782" b="1" dirty="0">
                <a:solidFill>
                  <a:srgbClr val="FFFFFF"/>
                </a:solidFill>
                <a:latin typeface="Century Gothic"/>
                <a:cs typeface="Century Gothic"/>
              </a:rPr>
              <a:t> </a:t>
            </a:r>
            <a:r>
              <a:rPr lang="fr-FR" sz="1782" b="1" dirty="0" err="1">
                <a:solidFill>
                  <a:srgbClr val="FFFFFF"/>
                </a:solidFill>
                <a:latin typeface="Century Gothic"/>
                <a:cs typeface="Century Gothic"/>
              </a:rPr>
              <a:t>it</a:t>
            </a:r>
            <a:r>
              <a:rPr lang="fr-FR" sz="1782" b="1" dirty="0">
                <a:solidFill>
                  <a:srgbClr val="FFFFFF"/>
                </a:solidFill>
                <a:latin typeface="Century Gothic"/>
                <a:cs typeface="Century Gothic"/>
              </a:rPr>
              <a:t>?</a:t>
            </a:r>
          </a:p>
        </p:txBody>
      </p:sp>
      <p:sp>
        <p:nvSpPr>
          <p:cNvPr id="36" name="ZoneTexte 35"/>
          <p:cNvSpPr txBox="1"/>
          <p:nvPr/>
        </p:nvSpPr>
        <p:spPr>
          <a:xfrm>
            <a:off x="1371407" y="9572902"/>
            <a:ext cx="3512320" cy="366575"/>
          </a:xfrm>
          <a:prstGeom prst="rect">
            <a:avLst/>
          </a:prstGeom>
          <a:solidFill>
            <a:srgbClr val="A7BF59"/>
          </a:solidFill>
        </p:spPr>
        <p:txBody>
          <a:bodyPr wrap="square" lIns="120268" rtlCol="0">
            <a:spAutoFit/>
          </a:bodyPr>
          <a:lstStyle/>
          <a:p>
            <a:r>
              <a:rPr lang="fr-FR" sz="1782" b="1" dirty="0" err="1">
                <a:solidFill>
                  <a:srgbClr val="FFFFFF"/>
                </a:solidFill>
                <a:latin typeface="Century Gothic"/>
                <a:cs typeface="Century Gothic"/>
              </a:rPr>
              <a:t>Insect</a:t>
            </a:r>
            <a:r>
              <a:rPr lang="fr-FR" sz="1782" b="1" dirty="0">
                <a:solidFill>
                  <a:srgbClr val="FFFFFF"/>
                </a:solidFill>
                <a:latin typeface="Century Gothic"/>
                <a:cs typeface="Century Gothic"/>
              </a:rPr>
              <a:t> </a:t>
            </a:r>
            <a:r>
              <a:rPr lang="fr-FR" sz="1782" b="1" dirty="0" err="1">
                <a:solidFill>
                  <a:srgbClr val="FFFFFF"/>
                </a:solidFill>
                <a:latin typeface="Century Gothic"/>
                <a:cs typeface="Century Gothic"/>
              </a:rPr>
              <a:t>vectors</a:t>
            </a:r>
            <a:r>
              <a:rPr lang="fr-FR" sz="1782" b="1" dirty="0">
                <a:solidFill>
                  <a:srgbClr val="FFFFFF"/>
                </a:solidFill>
                <a:latin typeface="Century Gothic"/>
                <a:cs typeface="Century Gothic"/>
              </a:rPr>
              <a:t> and </a:t>
            </a:r>
            <a:r>
              <a:rPr lang="fr-FR" sz="1782" b="1" dirty="0" err="1">
                <a:solidFill>
                  <a:srgbClr val="FFFFFF"/>
                </a:solidFill>
                <a:latin typeface="Century Gothic"/>
                <a:cs typeface="Century Gothic"/>
              </a:rPr>
              <a:t>pathways</a:t>
            </a:r>
            <a:endParaRPr lang="fr-FR" sz="1782" b="1" dirty="0">
              <a:solidFill>
                <a:srgbClr val="FFFFFF"/>
              </a:solidFill>
              <a:latin typeface="Century Gothic"/>
              <a:cs typeface="Century Gothic"/>
            </a:endParaRPr>
          </a:p>
        </p:txBody>
      </p:sp>
      <p:grpSp>
        <p:nvGrpSpPr>
          <p:cNvPr id="42" name="Groupe 41"/>
          <p:cNvGrpSpPr/>
          <p:nvPr/>
        </p:nvGrpSpPr>
        <p:grpSpPr>
          <a:xfrm>
            <a:off x="1446249" y="12459936"/>
            <a:ext cx="1772308" cy="653438"/>
            <a:chOff x="1568956" y="9703316"/>
            <a:chExt cx="1591525" cy="586784"/>
          </a:xfrm>
        </p:grpSpPr>
        <p:grpSp>
          <p:nvGrpSpPr>
            <p:cNvPr id="28" name="Groupe 27"/>
            <p:cNvGrpSpPr/>
            <p:nvPr/>
          </p:nvGrpSpPr>
          <p:grpSpPr>
            <a:xfrm>
              <a:off x="1568956" y="9703316"/>
              <a:ext cx="1591525" cy="586784"/>
              <a:chOff x="1568956" y="9703316"/>
              <a:chExt cx="1591525" cy="586784"/>
            </a:xfrm>
          </p:grpSpPr>
          <p:sp>
            <p:nvSpPr>
              <p:cNvPr id="19" name="Ellipse 18"/>
              <p:cNvSpPr/>
              <p:nvPr/>
            </p:nvSpPr>
            <p:spPr>
              <a:xfrm>
                <a:off x="1568956" y="9794184"/>
                <a:ext cx="495916" cy="495916"/>
              </a:xfrm>
              <a:prstGeom prst="ellipse">
                <a:avLst/>
              </a:prstGeom>
              <a:solidFill>
                <a:srgbClr val="A7BF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3207"/>
              </a:p>
            </p:txBody>
          </p:sp>
          <p:sp>
            <p:nvSpPr>
              <p:cNvPr id="20" name="ZoneTexte 19"/>
              <p:cNvSpPr txBox="1"/>
              <p:nvPr/>
            </p:nvSpPr>
            <p:spPr>
              <a:xfrm>
                <a:off x="1898263" y="9703316"/>
                <a:ext cx="1262218" cy="298377"/>
              </a:xfrm>
              <a:prstGeom prst="rect">
                <a:avLst/>
              </a:prstGeom>
              <a:solidFill>
                <a:srgbClr val="A7BF59"/>
              </a:solidFill>
            </p:spPr>
            <p:txBody>
              <a:bodyPr wrap="square" rtlCol="0">
                <a:spAutoFit/>
              </a:bodyPr>
              <a:lstStyle/>
              <a:p>
                <a:r>
                  <a:rPr lang="fr-FR" sz="1559" b="1" dirty="0">
                    <a:solidFill>
                      <a:srgbClr val="FFFFFF"/>
                    </a:solidFill>
                    <a:latin typeface="Century Gothic"/>
                    <a:cs typeface="Century Gothic"/>
                  </a:rPr>
                  <a:t>Contact us!</a:t>
                </a:r>
              </a:p>
            </p:txBody>
          </p:sp>
        </p:grpSp>
        <p:pic>
          <p:nvPicPr>
            <p:cNvPr id="41" name="Image 40"/>
            <p:cNvPicPr>
              <a:picLocks noChangeAspect="1"/>
            </p:cNvPicPr>
            <p:nvPr/>
          </p:nvPicPr>
          <p:blipFill>
            <a:blip r:embed="rId3"/>
            <a:stretch>
              <a:fillRect/>
            </a:stretch>
          </p:blipFill>
          <p:spPr>
            <a:xfrm>
              <a:off x="1660620" y="9901001"/>
              <a:ext cx="308650" cy="309042"/>
            </a:xfrm>
            <a:prstGeom prst="rect">
              <a:avLst/>
            </a:prstGeom>
          </p:spPr>
        </p:pic>
      </p:grpSp>
      <p:pic>
        <p:nvPicPr>
          <p:cNvPr id="43" name="Image 42"/>
          <p:cNvPicPr>
            <a:picLocks noChangeAspect="1"/>
          </p:cNvPicPr>
          <p:nvPr/>
        </p:nvPicPr>
        <p:blipFill>
          <a:blip r:embed="rId4"/>
          <a:srcRect/>
          <a:stretch/>
        </p:blipFill>
        <p:spPr>
          <a:xfrm>
            <a:off x="7578782" y="10185664"/>
            <a:ext cx="2032941" cy="1440000"/>
          </a:xfrm>
          <a:prstGeom prst="rect">
            <a:avLst/>
          </a:prstGeom>
        </p:spPr>
      </p:pic>
      <p:pic>
        <p:nvPicPr>
          <p:cNvPr id="25" name="Image 24" descr="logo eppo.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76717" y="12797167"/>
            <a:ext cx="822236" cy="859610"/>
          </a:xfrm>
          <a:prstGeom prst="rect">
            <a:avLst/>
          </a:prstGeom>
        </p:spPr>
      </p:pic>
      <p:sp>
        <p:nvSpPr>
          <p:cNvPr id="33" name="ZoneTexte 32"/>
          <p:cNvSpPr txBox="1"/>
          <p:nvPr/>
        </p:nvSpPr>
        <p:spPr>
          <a:xfrm>
            <a:off x="0" y="14709662"/>
            <a:ext cx="10691814" cy="412590"/>
          </a:xfrm>
          <a:prstGeom prst="rect">
            <a:avLst/>
          </a:prstGeom>
          <a:noFill/>
        </p:spPr>
        <p:txBody>
          <a:bodyPr wrap="square" bIns="180000" rtlCol="0">
            <a:spAutoFit/>
          </a:bodyPr>
          <a:lstStyle/>
          <a:p>
            <a:pPr algn="ctr"/>
            <a:r>
              <a:rPr lang="en-GB" sz="1200" dirty="0"/>
              <a:t>This poster has been prepared in collaboration with EPPO (www.eppo.int) </a:t>
            </a:r>
          </a:p>
        </p:txBody>
      </p:sp>
      <p:sp>
        <p:nvSpPr>
          <p:cNvPr id="34" name="ZoneTexte 33"/>
          <p:cNvSpPr txBox="1"/>
          <p:nvPr/>
        </p:nvSpPr>
        <p:spPr>
          <a:xfrm>
            <a:off x="2024432" y="12851512"/>
            <a:ext cx="5483201" cy="400110"/>
          </a:xfrm>
          <a:prstGeom prst="rect">
            <a:avLst/>
          </a:prstGeom>
          <a:noFill/>
        </p:spPr>
        <p:txBody>
          <a:bodyPr wrap="square" rtlCol="0">
            <a:spAutoFit/>
          </a:bodyPr>
          <a:lstStyle/>
          <a:p>
            <a:r>
              <a:rPr lang="en-GB" sz="2000" dirty="0"/>
              <a:t>Your contact details, logos, links, QR codes …</a:t>
            </a:r>
          </a:p>
        </p:txBody>
      </p:sp>
      <p:sp>
        <p:nvSpPr>
          <p:cNvPr id="2" name="ZoneTexte 1"/>
          <p:cNvSpPr txBox="1"/>
          <p:nvPr/>
        </p:nvSpPr>
        <p:spPr>
          <a:xfrm>
            <a:off x="1362925" y="8230550"/>
            <a:ext cx="8382874" cy="1384995"/>
          </a:xfrm>
          <a:prstGeom prst="rect">
            <a:avLst/>
          </a:prstGeom>
          <a:noFill/>
        </p:spPr>
        <p:txBody>
          <a:bodyPr wrap="square" rtlCol="0">
            <a:spAutoFit/>
          </a:bodyPr>
          <a:lstStyle/>
          <a:p>
            <a:pPr algn="just"/>
            <a:r>
              <a:rPr lang="en-GB" sz="1400" dirty="0"/>
              <a:t>Pine wilt disease is caused by a nematode, </a:t>
            </a:r>
            <a:r>
              <a:rPr lang="en-GB" sz="1400" i="1" dirty="0" err="1"/>
              <a:t>Bursaphelenchus</a:t>
            </a:r>
            <a:r>
              <a:rPr lang="en-GB" sz="1400" i="1" dirty="0"/>
              <a:t> </a:t>
            </a:r>
            <a:r>
              <a:rPr lang="en-GB" sz="1400" i="1" dirty="0" err="1"/>
              <a:t>xylophilus</a:t>
            </a:r>
            <a:r>
              <a:rPr lang="en-GB" sz="1400" dirty="0"/>
              <a:t>, and is transmitted by insect vectors (</a:t>
            </a:r>
            <a:r>
              <a:rPr lang="en-GB" sz="1400" i="1" dirty="0" err="1"/>
              <a:t>Monochamus</a:t>
            </a:r>
            <a:r>
              <a:rPr lang="en-GB" sz="1400" dirty="0"/>
              <a:t> spp.) from tree to tree. This nematode, probably originating from North America, has been introduced into parts of Asia and Europe (Portugal and small areas in Spain) where it causes severe damage and tree mortality. As </a:t>
            </a:r>
            <a:r>
              <a:rPr lang="en-GB" sz="1400" i="1" dirty="0"/>
              <a:t>B. </a:t>
            </a:r>
            <a:r>
              <a:rPr lang="en-GB" sz="1400" i="1" dirty="0" err="1"/>
              <a:t>xylophilus</a:t>
            </a:r>
            <a:r>
              <a:rPr lang="en-GB" sz="1400" i="1" dirty="0"/>
              <a:t> </a:t>
            </a:r>
            <a:r>
              <a:rPr lang="en-GB" sz="1400" dirty="0"/>
              <a:t>is a serious threat to pine trees grown for forestry or amenity purposes, it is important to prevent any further spread. </a:t>
            </a:r>
          </a:p>
          <a:p>
            <a:pPr algn="just"/>
            <a:endParaRPr lang="en-GB" sz="1400" dirty="0"/>
          </a:p>
        </p:txBody>
      </p:sp>
      <p:sp>
        <p:nvSpPr>
          <p:cNvPr id="3" name="ZoneTexte 2"/>
          <p:cNvSpPr txBox="1"/>
          <p:nvPr/>
        </p:nvSpPr>
        <p:spPr>
          <a:xfrm>
            <a:off x="3835634" y="10183358"/>
            <a:ext cx="2891376" cy="738664"/>
          </a:xfrm>
          <a:prstGeom prst="rect">
            <a:avLst/>
          </a:prstGeom>
          <a:noFill/>
        </p:spPr>
        <p:txBody>
          <a:bodyPr wrap="square" rtlCol="0">
            <a:spAutoFit/>
          </a:bodyPr>
          <a:lstStyle/>
          <a:p>
            <a:r>
              <a:rPr lang="en-GB" sz="1400" dirty="0"/>
              <a:t>In Europe, </a:t>
            </a:r>
            <a:r>
              <a:rPr lang="en-GB" sz="1400" i="1" dirty="0" err="1"/>
              <a:t>Bursaphelenchus</a:t>
            </a:r>
            <a:r>
              <a:rPr lang="en-GB" sz="1400" i="1" dirty="0"/>
              <a:t> </a:t>
            </a:r>
            <a:r>
              <a:rPr lang="en-GB" sz="1400" i="1" dirty="0" err="1"/>
              <a:t>xylophilus</a:t>
            </a:r>
            <a:r>
              <a:rPr lang="en-GB" sz="1400" i="1" dirty="0"/>
              <a:t> </a:t>
            </a:r>
            <a:r>
              <a:rPr lang="en-GB" sz="1400" dirty="0"/>
              <a:t>is transmitted by </a:t>
            </a:r>
            <a:r>
              <a:rPr lang="en-GB" sz="1400" i="1" dirty="0" err="1"/>
              <a:t>Monochamus</a:t>
            </a:r>
            <a:r>
              <a:rPr lang="en-GB" sz="1400" i="1" dirty="0"/>
              <a:t> </a:t>
            </a:r>
            <a:r>
              <a:rPr lang="en-GB" sz="1400" i="1" dirty="0" err="1"/>
              <a:t>galloprovincialis</a:t>
            </a:r>
            <a:r>
              <a:rPr lang="en-GB" sz="1400" dirty="0"/>
              <a:t>. </a:t>
            </a:r>
          </a:p>
        </p:txBody>
      </p:sp>
      <p:sp>
        <p:nvSpPr>
          <p:cNvPr id="24" name="ZoneTexte 23">
            <a:extLst>
              <a:ext uri="{FF2B5EF4-FFF2-40B4-BE49-F238E27FC236}">
                <a16:creationId xmlns:a16="http://schemas.microsoft.com/office/drawing/2014/main" id="{9CE88762-2647-4F83-ACA7-FCD1A3D4AEC2}"/>
              </a:ext>
            </a:extLst>
          </p:cNvPr>
          <p:cNvSpPr txBox="1"/>
          <p:nvPr/>
        </p:nvSpPr>
        <p:spPr>
          <a:xfrm>
            <a:off x="2601147" y="7211781"/>
            <a:ext cx="5443419" cy="230832"/>
          </a:xfrm>
          <a:prstGeom prst="rect">
            <a:avLst/>
          </a:prstGeom>
          <a:noFill/>
        </p:spPr>
        <p:txBody>
          <a:bodyPr wrap="square" rtlCol="0">
            <a:spAutoFit/>
          </a:bodyPr>
          <a:lstStyle/>
          <a:p>
            <a:pPr algn="ctr"/>
            <a:r>
              <a:rPr lang="en-GB" sz="900" dirty="0"/>
              <a:t>Wilting pine trees. Courtesy: </a:t>
            </a:r>
            <a:r>
              <a:rPr lang="pt-BR" sz="800" b="0" i="0" dirty="0">
                <a:effectLst/>
                <a:latin typeface="PT Sans" panose="020B0503020203020204" pitchFamily="34" charset="0"/>
              </a:rPr>
              <a:t>Manuel Manuel Galvão de Melo e Mota (Universidade de Evora, PT). </a:t>
            </a:r>
            <a:endParaRPr lang="en-GB" sz="900" dirty="0"/>
          </a:p>
        </p:txBody>
      </p:sp>
      <p:sp>
        <p:nvSpPr>
          <p:cNvPr id="38" name="ZoneTexte 37"/>
          <p:cNvSpPr txBox="1"/>
          <p:nvPr/>
        </p:nvSpPr>
        <p:spPr>
          <a:xfrm>
            <a:off x="-897230" y="33234"/>
            <a:ext cx="12446493" cy="4418662"/>
          </a:xfrm>
          <a:prstGeom prst="rect">
            <a:avLst/>
          </a:prstGeom>
          <a:noFill/>
        </p:spPr>
        <p:txBody>
          <a:bodyPr wrap="square" tIns="681518" rtlCol="0">
            <a:noAutofit/>
          </a:bodyPr>
          <a:lstStyle/>
          <a:p>
            <a:pPr algn="ctr"/>
            <a:r>
              <a:rPr lang="fr-FR" sz="9688" b="1" baseline="30000" dirty="0">
                <a:solidFill>
                  <a:schemeClr val="bg1"/>
                </a:solidFill>
                <a:latin typeface="Century Gothic" panose="020B0502020202020204" pitchFamily="34" charset="0"/>
                <a:ea typeface="+mj-ea"/>
                <a:cs typeface="Century Gothic"/>
              </a:rPr>
              <a:t>CAN YOU HELP US?</a:t>
            </a:r>
          </a:p>
          <a:p>
            <a:pPr algn="ctr"/>
            <a:r>
              <a:rPr lang="fr-FR" sz="5345" b="1" baseline="30000" dirty="0">
                <a:solidFill>
                  <a:schemeClr val="bg1"/>
                </a:solidFill>
                <a:latin typeface="Century Gothic"/>
                <a:ea typeface="+mj-ea"/>
                <a:cs typeface="Century Gothic"/>
              </a:rPr>
              <a:t>Pine </a:t>
            </a:r>
            <a:r>
              <a:rPr lang="fr-FR" sz="5345" b="1" baseline="30000" dirty="0" err="1">
                <a:solidFill>
                  <a:schemeClr val="bg1"/>
                </a:solidFill>
                <a:latin typeface="Century Gothic"/>
                <a:ea typeface="+mj-ea"/>
                <a:cs typeface="Century Gothic"/>
              </a:rPr>
              <a:t>wilt</a:t>
            </a:r>
            <a:r>
              <a:rPr lang="fr-FR" sz="5345" b="1" baseline="30000" dirty="0">
                <a:solidFill>
                  <a:schemeClr val="bg1"/>
                </a:solidFill>
                <a:latin typeface="Century Gothic"/>
                <a:ea typeface="+mj-ea"/>
                <a:cs typeface="Century Gothic"/>
              </a:rPr>
              <a:t> </a:t>
            </a:r>
            <a:r>
              <a:rPr lang="fr-FR" sz="5345" b="1" baseline="30000" dirty="0" err="1">
                <a:solidFill>
                  <a:schemeClr val="bg1"/>
                </a:solidFill>
                <a:latin typeface="Century Gothic"/>
                <a:ea typeface="+mj-ea"/>
                <a:cs typeface="Century Gothic"/>
              </a:rPr>
              <a:t>disease</a:t>
            </a:r>
            <a:endParaRPr lang="fr-FR" sz="5345" b="1" baseline="30000" dirty="0">
              <a:solidFill>
                <a:schemeClr val="bg1"/>
              </a:solidFill>
              <a:latin typeface="Century Gothic"/>
              <a:ea typeface="+mj-ea"/>
              <a:cs typeface="Century Gothic"/>
            </a:endParaRPr>
          </a:p>
          <a:p>
            <a:pPr algn="ctr">
              <a:lnSpc>
                <a:spcPts val="1893"/>
              </a:lnSpc>
            </a:pPr>
            <a:r>
              <a:rPr lang="fr-FR" sz="3118" b="1" baseline="30000" dirty="0">
                <a:solidFill>
                  <a:schemeClr val="bg1"/>
                </a:solidFill>
                <a:latin typeface="Century Gothic"/>
                <a:ea typeface="+mj-ea"/>
                <a:cs typeface="Century Gothic"/>
              </a:rPr>
              <a:t>A </a:t>
            </a:r>
            <a:r>
              <a:rPr lang="fr-FR" sz="3118" b="1" baseline="30000" dirty="0" err="1">
                <a:solidFill>
                  <a:schemeClr val="bg1"/>
                </a:solidFill>
                <a:latin typeface="Century Gothic"/>
                <a:ea typeface="+mj-ea"/>
                <a:cs typeface="Century Gothic"/>
              </a:rPr>
              <a:t>threat</a:t>
            </a:r>
            <a:r>
              <a:rPr lang="fr-FR" sz="3118" b="1" baseline="30000" dirty="0">
                <a:solidFill>
                  <a:schemeClr val="bg1"/>
                </a:solidFill>
                <a:latin typeface="Century Gothic"/>
                <a:ea typeface="+mj-ea"/>
                <a:cs typeface="Century Gothic"/>
              </a:rPr>
              <a:t> to pine </a:t>
            </a:r>
            <a:r>
              <a:rPr lang="fr-FR" sz="3118" b="1" baseline="30000" dirty="0" err="1">
                <a:solidFill>
                  <a:schemeClr val="bg1"/>
                </a:solidFill>
                <a:latin typeface="Century Gothic"/>
                <a:ea typeface="+mj-ea"/>
                <a:cs typeface="Century Gothic"/>
              </a:rPr>
              <a:t>trees</a:t>
            </a:r>
            <a:endParaRPr lang="fr-FR" sz="3118" b="1" baseline="30000" dirty="0">
              <a:solidFill>
                <a:schemeClr val="bg1"/>
              </a:solidFill>
              <a:latin typeface="Century Gothic"/>
              <a:ea typeface="+mj-ea"/>
              <a:cs typeface="Century Gothic"/>
            </a:endParaRPr>
          </a:p>
        </p:txBody>
      </p:sp>
      <p:pic>
        <p:nvPicPr>
          <p:cNvPr id="9" name="Image 8" descr="Une image contenant insecte&#10;&#10;Description générée automatiquement">
            <a:extLst>
              <a:ext uri="{FF2B5EF4-FFF2-40B4-BE49-F238E27FC236}">
                <a16:creationId xmlns:a16="http://schemas.microsoft.com/office/drawing/2014/main" id="{9CA058B5-28C9-402E-9087-051301E178D0}"/>
              </a:ext>
            </a:extLst>
          </p:cNvPr>
          <p:cNvPicPr>
            <a:picLocks noChangeAspect="1"/>
          </p:cNvPicPr>
          <p:nvPr/>
        </p:nvPicPr>
        <p:blipFill>
          <a:blip r:embed="rId6"/>
          <a:stretch>
            <a:fillRect/>
          </a:stretch>
        </p:blipFill>
        <p:spPr>
          <a:xfrm>
            <a:off x="1480233" y="10190793"/>
            <a:ext cx="1992650" cy="1440000"/>
          </a:xfrm>
          <a:prstGeom prst="rect">
            <a:avLst/>
          </a:prstGeom>
        </p:spPr>
      </p:pic>
      <p:sp>
        <p:nvSpPr>
          <p:cNvPr id="30" name="ZoneTexte 29">
            <a:extLst>
              <a:ext uri="{FF2B5EF4-FFF2-40B4-BE49-F238E27FC236}">
                <a16:creationId xmlns:a16="http://schemas.microsoft.com/office/drawing/2014/main" id="{EFD58841-1D2D-4DC6-B932-E3D4ADFD7DDC}"/>
              </a:ext>
            </a:extLst>
          </p:cNvPr>
          <p:cNvSpPr txBox="1"/>
          <p:nvPr/>
        </p:nvSpPr>
        <p:spPr>
          <a:xfrm>
            <a:off x="4327555" y="10933076"/>
            <a:ext cx="2891376" cy="738664"/>
          </a:xfrm>
          <a:prstGeom prst="rect">
            <a:avLst/>
          </a:prstGeom>
          <a:noFill/>
        </p:spPr>
        <p:txBody>
          <a:bodyPr wrap="square" rtlCol="0">
            <a:spAutoFit/>
          </a:bodyPr>
          <a:lstStyle/>
          <a:p>
            <a:pPr algn="just"/>
            <a:r>
              <a:rPr lang="en-GB" sz="1400" dirty="0"/>
              <a:t>In trade, </a:t>
            </a:r>
            <a:r>
              <a:rPr lang="en-GB" sz="1400" i="1" dirty="0"/>
              <a:t>B. </a:t>
            </a:r>
            <a:r>
              <a:rPr lang="en-GB" sz="1400" i="1" dirty="0" err="1"/>
              <a:t>xylophilus</a:t>
            </a:r>
            <a:r>
              <a:rPr lang="en-GB" sz="1400" i="1" dirty="0"/>
              <a:t> </a:t>
            </a:r>
            <a:r>
              <a:rPr lang="en-GB" sz="1400" dirty="0"/>
              <a:t>can be moved in wood and wood products, including wood packaging material. </a:t>
            </a:r>
          </a:p>
        </p:txBody>
      </p:sp>
      <p:sp>
        <p:nvSpPr>
          <p:cNvPr id="21" name="Triangle isocèle 20">
            <a:extLst>
              <a:ext uri="{FF2B5EF4-FFF2-40B4-BE49-F238E27FC236}">
                <a16:creationId xmlns:a16="http://schemas.microsoft.com/office/drawing/2014/main" id="{39E19BED-3D70-4F30-AB61-C2F533675DDF}"/>
              </a:ext>
            </a:extLst>
          </p:cNvPr>
          <p:cNvSpPr/>
          <p:nvPr/>
        </p:nvSpPr>
        <p:spPr>
          <a:xfrm rot="16200000">
            <a:off x="3559167" y="10318967"/>
            <a:ext cx="317500" cy="252000"/>
          </a:xfrm>
          <a:prstGeom prst="triangle">
            <a:avLst/>
          </a:prstGeom>
          <a:solidFill>
            <a:srgbClr val="A7BF59"/>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40" name="ZoneTexte 39">
            <a:extLst>
              <a:ext uri="{FF2B5EF4-FFF2-40B4-BE49-F238E27FC236}">
                <a16:creationId xmlns:a16="http://schemas.microsoft.com/office/drawing/2014/main" id="{4A190534-79B5-4A66-8D6E-A93CFB302C39}"/>
              </a:ext>
            </a:extLst>
          </p:cNvPr>
          <p:cNvSpPr txBox="1"/>
          <p:nvPr/>
        </p:nvSpPr>
        <p:spPr>
          <a:xfrm>
            <a:off x="1446249" y="11657979"/>
            <a:ext cx="2069468" cy="646331"/>
          </a:xfrm>
          <a:prstGeom prst="rect">
            <a:avLst/>
          </a:prstGeom>
          <a:noFill/>
        </p:spPr>
        <p:txBody>
          <a:bodyPr wrap="square" rtlCol="0">
            <a:spAutoFit/>
          </a:bodyPr>
          <a:lstStyle/>
          <a:p>
            <a:pPr algn="ctr"/>
            <a:r>
              <a:rPr lang="fr-FR" sz="900" dirty="0" err="1"/>
              <a:t>Adult</a:t>
            </a:r>
            <a:r>
              <a:rPr lang="fr-FR" sz="900" dirty="0"/>
              <a:t> </a:t>
            </a:r>
            <a:r>
              <a:rPr lang="fr-FR" sz="900" i="1" dirty="0" err="1"/>
              <a:t>Monochamus</a:t>
            </a:r>
            <a:r>
              <a:rPr lang="fr-FR" sz="900" i="1" dirty="0"/>
              <a:t> </a:t>
            </a:r>
            <a:r>
              <a:rPr lang="fr-FR" sz="900" i="1" dirty="0" err="1"/>
              <a:t>galloprovincialis</a:t>
            </a:r>
            <a:r>
              <a:rPr lang="fr-FR" sz="900" dirty="0"/>
              <a:t>. </a:t>
            </a:r>
            <a:r>
              <a:rPr lang="fr-FR" sz="900" dirty="0" err="1"/>
              <a:t>Courtesy</a:t>
            </a:r>
            <a:r>
              <a:rPr lang="fr-FR" sz="900" dirty="0"/>
              <a:t>: Pedro Naves, National Institute for </a:t>
            </a:r>
            <a:r>
              <a:rPr lang="fr-FR" sz="900" dirty="0" err="1"/>
              <a:t>Agrarian</a:t>
            </a:r>
            <a:r>
              <a:rPr lang="fr-FR" sz="900" dirty="0"/>
              <a:t> &amp; </a:t>
            </a:r>
            <a:r>
              <a:rPr lang="fr-FR" sz="900" dirty="0" err="1"/>
              <a:t>Veterinary</a:t>
            </a:r>
            <a:r>
              <a:rPr lang="fr-FR" sz="900" dirty="0"/>
              <a:t> </a:t>
            </a:r>
            <a:r>
              <a:rPr lang="fr-FR" sz="900" dirty="0" err="1"/>
              <a:t>Research</a:t>
            </a:r>
            <a:r>
              <a:rPr lang="fr-FR" sz="900" dirty="0"/>
              <a:t>, </a:t>
            </a:r>
            <a:r>
              <a:rPr lang="fr-FR" sz="900" dirty="0" err="1"/>
              <a:t>Oeiras</a:t>
            </a:r>
            <a:r>
              <a:rPr lang="fr-FR" sz="900" dirty="0"/>
              <a:t>. https://gd.eppo.int </a:t>
            </a:r>
            <a:endParaRPr lang="en-GB" sz="900" dirty="0"/>
          </a:p>
        </p:txBody>
      </p:sp>
      <p:sp>
        <p:nvSpPr>
          <p:cNvPr id="45" name="ZoneTexte 44">
            <a:extLst>
              <a:ext uri="{FF2B5EF4-FFF2-40B4-BE49-F238E27FC236}">
                <a16:creationId xmlns:a16="http://schemas.microsoft.com/office/drawing/2014/main" id="{99514D64-75F6-42D6-8544-8121005E1B41}"/>
              </a:ext>
            </a:extLst>
          </p:cNvPr>
          <p:cNvSpPr txBox="1"/>
          <p:nvPr/>
        </p:nvSpPr>
        <p:spPr>
          <a:xfrm>
            <a:off x="7542255" y="11657979"/>
            <a:ext cx="2069468" cy="369332"/>
          </a:xfrm>
          <a:prstGeom prst="rect">
            <a:avLst/>
          </a:prstGeom>
          <a:noFill/>
        </p:spPr>
        <p:txBody>
          <a:bodyPr wrap="square" rtlCol="0">
            <a:spAutoFit/>
          </a:bodyPr>
          <a:lstStyle/>
          <a:p>
            <a:pPr algn="ctr"/>
            <a:r>
              <a:rPr lang="fr-FR" sz="900" dirty="0"/>
              <a:t>Wood </a:t>
            </a:r>
            <a:r>
              <a:rPr lang="fr-FR" sz="900" dirty="0" err="1"/>
              <a:t>pallets</a:t>
            </a:r>
            <a:r>
              <a:rPr lang="fr-FR" sz="900" dirty="0"/>
              <a:t>. EPPO </a:t>
            </a:r>
            <a:r>
              <a:rPr lang="fr-FR" sz="900" dirty="0" err="1"/>
              <a:t>Gallery</a:t>
            </a:r>
            <a:r>
              <a:rPr lang="fr-FR" sz="900" dirty="0"/>
              <a:t>. http://photos.eppo.int/</a:t>
            </a:r>
            <a:endParaRPr lang="en-GB" sz="900" dirty="0"/>
          </a:p>
        </p:txBody>
      </p:sp>
      <p:pic>
        <p:nvPicPr>
          <p:cNvPr id="4" name="Image 3">
            <a:extLst>
              <a:ext uri="{FF2B5EF4-FFF2-40B4-BE49-F238E27FC236}">
                <a16:creationId xmlns:a16="http://schemas.microsoft.com/office/drawing/2014/main" id="{813456FC-234A-4890-9543-100D2788F85C}"/>
              </a:ext>
            </a:extLst>
          </p:cNvPr>
          <p:cNvPicPr>
            <a:picLocks noChangeAspect="1"/>
          </p:cNvPicPr>
          <p:nvPr/>
        </p:nvPicPr>
        <p:blipFill>
          <a:blip r:embed="rId7"/>
          <a:stretch>
            <a:fillRect/>
          </a:stretch>
        </p:blipFill>
        <p:spPr>
          <a:xfrm flipH="1">
            <a:off x="7218931" y="11143898"/>
            <a:ext cx="256054" cy="317019"/>
          </a:xfrm>
          <a:prstGeom prst="rect">
            <a:avLst/>
          </a:prstGeom>
        </p:spPr>
      </p:pic>
    </p:spTree>
    <p:extLst>
      <p:ext uri="{BB962C8B-B14F-4D97-AF65-F5344CB8AC3E}">
        <p14:creationId xmlns:p14="http://schemas.microsoft.com/office/powerpoint/2010/main" val="3325098103"/>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589</TotalTime>
  <Words>243</Words>
  <Application>Microsoft Office PowerPoint</Application>
  <PresentationFormat>Personnalisé</PresentationFormat>
  <Paragraphs>15</Paragraphs>
  <Slides>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vt:i4>
      </vt:variant>
    </vt:vector>
  </HeadingPairs>
  <TitlesOfParts>
    <vt:vector size="6" baseType="lpstr">
      <vt:lpstr>Arial</vt:lpstr>
      <vt:lpstr>Calibri</vt:lpstr>
      <vt:lpstr>Century Gothic</vt:lpstr>
      <vt:lpstr>PT Sans</vt:lpstr>
      <vt:lpstr>Thème Office</vt:lpstr>
      <vt:lpstr>Présentation PowerPoint</vt:lpstr>
    </vt:vector>
  </TitlesOfParts>
  <Company>écoles de Condé</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Armelle ROY</dc:creator>
  <cp:lastModifiedBy>Anne-Sophie Roy</cp:lastModifiedBy>
  <cp:revision>99</cp:revision>
  <cp:lastPrinted>2021-09-10T15:19:04Z</cp:lastPrinted>
  <dcterms:created xsi:type="dcterms:W3CDTF">2016-07-12T13:11:24Z</dcterms:created>
  <dcterms:modified xsi:type="dcterms:W3CDTF">2021-09-13T15:57:02Z</dcterms:modified>
</cp:coreProperties>
</file>