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10691813" cy="15119350"/>
  <p:notesSz cx="6810375" cy="9942513"/>
  <p:defaultTextStyle>
    <a:defPPr>
      <a:defRPr lang="fr-FR"/>
    </a:defPPr>
    <a:lvl1pPr marL="0" algn="l" defTabSz="737300" rtl="0" eaLnBrk="1" latinLnBrk="0" hangingPunct="1">
      <a:defRPr sz="2880" kern="1200">
        <a:solidFill>
          <a:schemeClr val="tx1"/>
        </a:solidFill>
        <a:latin typeface="+mn-lt"/>
        <a:ea typeface="+mn-ea"/>
        <a:cs typeface="+mn-cs"/>
      </a:defRPr>
    </a:lvl1pPr>
    <a:lvl2pPr marL="737300" algn="l" defTabSz="737300" rtl="0" eaLnBrk="1" latinLnBrk="0" hangingPunct="1">
      <a:defRPr sz="2880" kern="1200">
        <a:solidFill>
          <a:schemeClr val="tx1"/>
        </a:solidFill>
        <a:latin typeface="+mn-lt"/>
        <a:ea typeface="+mn-ea"/>
        <a:cs typeface="+mn-cs"/>
      </a:defRPr>
    </a:lvl2pPr>
    <a:lvl3pPr marL="1474599" algn="l" defTabSz="737300" rtl="0" eaLnBrk="1" latinLnBrk="0" hangingPunct="1">
      <a:defRPr sz="2880" kern="1200">
        <a:solidFill>
          <a:schemeClr val="tx1"/>
        </a:solidFill>
        <a:latin typeface="+mn-lt"/>
        <a:ea typeface="+mn-ea"/>
        <a:cs typeface="+mn-cs"/>
      </a:defRPr>
    </a:lvl3pPr>
    <a:lvl4pPr marL="2211901" algn="l" defTabSz="737300" rtl="0" eaLnBrk="1" latinLnBrk="0" hangingPunct="1">
      <a:defRPr sz="2880" kern="1200">
        <a:solidFill>
          <a:schemeClr val="tx1"/>
        </a:solidFill>
        <a:latin typeface="+mn-lt"/>
        <a:ea typeface="+mn-ea"/>
        <a:cs typeface="+mn-cs"/>
      </a:defRPr>
    </a:lvl4pPr>
    <a:lvl5pPr marL="2949201" algn="l" defTabSz="737300" rtl="0" eaLnBrk="1" latinLnBrk="0" hangingPunct="1">
      <a:defRPr sz="2880" kern="1200">
        <a:solidFill>
          <a:schemeClr val="tx1"/>
        </a:solidFill>
        <a:latin typeface="+mn-lt"/>
        <a:ea typeface="+mn-ea"/>
        <a:cs typeface="+mn-cs"/>
      </a:defRPr>
    </a:lvl5pPr>
    <a:lvl6pPr marL="3686499" algn="l" defTabSz="737300" rtl="0" eaLnBrk="1" latinLnBrk="0" hangingPunct="1">
      <a:defRPr sz="2880" kern="1200">
        <a:solidFill>
          <a:schemeClr val="tx1"/>
        </a:solidFill>
        <a:latin typeface="+mn-lt"/>
        <a:ea typeface="+mn-ea"/>
        <a:cs typeface="+mn-cs"/>
      </a:defRPr>
    </a:lvl6pPr>
    <a:lvl7pPr marL="4423799" algn="l" defTabSz="737300" rtl="0" eaLnBrk="1" latinLnBrk="0" hangingPunct="1">
      <a:defRPr sz="2880" kern="1200">
        <a:solidFill>
          <a:schemeClr val="tx1"/>
        </a:solidFill>
        <a:latin typeface="+mn-lt"/>
        <a:ea typeface="+mn-ea"/>
        <a:cs typeface="+mn-cs"/>
      </a:defRPr>
    </a:lvl7pPr>
    <a:lvl8pPr marL="5161099" algn="l" defTabSz="737300" rtl="0" eaLnBrk="1" latinLnBrk="0" hangingPunct="1">
      <a:defRPr sz="2880" kern="1200">
        <a:solidFill>
          <a:schemeClr val="tx1"/>
        </a:solidFill>
        <a:latin typeface="+mn-lt"/>
        <a:ea typeface="+mn-ea"/>
        <a:cs typeface="+mn-cs"/>
      </a:defRPr>
    </a:lvl8pPr>
    <a:lvl9pPr marL="5898398" algn="l" defTabSz="737300" rtl="0" eaLnBrk="1" latinLnBrk="0" hangingPunct="1">
      <a:defRPr sz="288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2" userDrawn="1">
          <p15:clr>
            <a:srgbClr val="A4A3A4"/>
          </p15:clr>
        </p15:guide>
        <p15:guide id="2" pos="339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15743"/>
    <a:srgbClr val="A7BF59"/>
    <a:srgbClr val="FFFFFF"/>
    <a:srgbClr val="B6E01A"/>
    <a:srgbClr val="9FEE00"/>
    <a:srgbClr val="B4C971"/>
    <a:srgbClr val="99FF66"/>
    <a:srgbClr val="8FF1B4"/>
    <a:srgbClr val="D53E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82" autoAdjust="0"/>
    <p:restoredTop sz="94660"/>
  </p:normalViewPr>
  <p:slideViewPr>
    <p:cSldViewPr snapToGrid="0" snapToObjects="1">
      <p:cViewPr varScale="1">
        <p:scale>
          <a:sx n="28" d="100"/>
          <a:sy n="28" d="100"/>
        </p:scale>
        <p:origin x="2502" y="102"/>
      </p:cViewPr>
      <p:guideLst>
        <p:guide orient="horz" pos="4762"/>
        <p:guide pos="339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51163" cy="49885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7636" y="0"/>
            <a:ext cx="2951163" cy="498852"/>
          </a:xfrm>
          <a:prstGeom prst="rect">
            <a:avLst/>
          </a:prstGeom>
        </p:spPr>
        <p:txBody>
          <a:bodyPr vert="horz" lIns="91440" tIns="45720" rIns="91440" bIns="45720" rtlCol="0"/>
          <a:lstStyle>
            <a:lvl1pPr algn="r">
              <a:defRPr sz="1200"/>
            </a:lvl1pPr>
          </a:lstStyle>
          <a:p>
            <a:fld id="{C827DD87-8EC8-46E7-B8A7-A35E00583171}" type="datetimeFigureOut">
              <a:rPr lang="fr-FR" smtClean="0"/>
              <a:t>10/12/2021</a:t>
            </a:fld>
            <a:endParaRPr lang="fr-FR"/>
          </a:p>
        </p:txBody>
      </p:sp>
      <p:sp>
        <p:nvSpPr>
          <p:cNvPr id="4" name="Espace réservé de l'image des diapositives 3"/>
          <p:cNvSpPr>
            <a:spLocks noGrp="1" noRot="1" noChangeAspect="1"/>
          </p:cNvSpPr>
          <p:nvPr>
            <p:ph type="sldImg" idx="2"/>
          </p:nvPr>
        </p:nvSpPr>
        <p:spPr>
          <a:xfrm>
            <a:off x="2219325" y="1243013"/>
            <a:ext cx="2371725" cy="33559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1038" y="4784835"/>
            <a:ext cx="5448300" cy="3914864"/>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43662"/>
            <a:ext cx="2951163" cy="498851"/>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7636" y="9443662"/>
            <a:ext cx="2951163" cy="498851"/>
          </a:xfrm>
          <a:prstGeom prst="rect">
            <a:avLst/>
          </a:prstGeom>
        </p:spPr>
        <p:txBody>
          <a:bodyPr vert="horz" lIns="91440" tIns="45720" rIns="91440" bIns="45720" rtlCol="0" anchor="b"/>
          <a:lstStyle>
            <a:lvl1pPr algn="r">
              <a:defRPr sz="1200"/>
            </a:lvl1pPr>
          </a:lstStyle>
          <a:p>
            <a:fld id="{95C638C6-A45D-4101-8B4B-063E15972C26}" type="slidenum">
              <a:rPr lang="fr-FR" smtClean="0"/>
              <a:t>‹N°›</a:t>
            </a:fld>
            <a:endParaRPr lang="fr-FR"/>
          </a:p>
        </p:txBody>
      </p:sp>
    </p:spTree>
    <p:extLst>
      <p:ext uri="{BB962C8B-B14F-4D97-AF65-F5344CB8AC3E}">
        <p14:creationId xmlns:p14="http://schemas.microsoft.com/office/powerpoint/2010/main" val="1673139266"/>
      </p:ext>
    </p:extLst>
  </p:cSld>
  <p:clrMap bg1="lt1" tx1="dk1" bg2="lt2" tx2="dk2" accent1="accent1" accent2="accent2" accent3="accent3" accent4="accent4" accent5="accent5" accent6="accent6" hlink="hlink" folHlink="folHlink"/>
  <p:notesStyle>
    <a:lvl1pPr marL="0" algn="l" defTabSz="1053284" rtl="0" eaLnBrk="1" latinLnBrk="0" hangingPunct="1">
      <a:defRPr sz="1383" kern="1200">
        <a:solidFill>
          <a:schemeClr val="tx1"/>
        </a:solidFill>
        <a:latin typeface="+mn-lt"/>
        <a:ea typeface="+mn-ea"/>
        <a:cs typeface="+mn-cs"/>
      </a:defRPr>
    </a:lvl1pPr>
    <a:lvl2pPr marL="526643" algn="l" defTabSz="1053284" rtl="0" eaLnBrk="1" latinLnBrk="0" hangingPunct="1">
      <a:defRPr sz="1383" kern="1200">
        <a:solidFill>
          <a:schemeClr val="tx1"/>
        </a:solidFill>
        <a:latin typeface="+mn-lt"/>
        <a:ea typeface="+mn-ea"/>
        <a:cs typeface="+mn-cs"/>
      </a:defRPr>
    </a:lvl2pPr>
    <a:lvl3pPr marL="1053284" algn="l" defTabSz="1053284" rtl="0" eaLnBrk="1" latinLnBrk="0" hangingPunct="1">
      <a:defRPr sz="1383" kern="1200">
        <a:solidFill>
          <a:schemeClr val="tx1"/>
        </a:solidFill>
        <a:latin typeface="+mn-lt"/>
        <a:ea typeface="+mn-ea"/>
        <a:cs typeface="+mn-cs"/>
      </a:defRPr>
    </a:lvl3pPr>
    <a:lvl4pPr marL="1579928" algn="l" defTabSz="1053284" rtl="0" eaLnBrk="1" latinLnBrk="0" hangingPunct="1">
      <a:defRPr sz="1383" kern="1200">
        <a:solidFill>
          <a:schemeClr val="tx1"/>
        </a:solidFill>
        <a:latin typeface="+mn-lt"/>
        <a:ea typeface="+mn-ea"/>
        <a:cs typeface="+mn-cs"/>
      </a:defRPr>
    </a:lvl4pPr>
    <a:lvl5pPr marL="2106571" algn="l" defTabSz="1053284" rtl="0" eaLnBrk="1" latinLnBrk="0" hangingPunct="1">
      <a:defRPr sz="1383" kern="1200">
        <a:solidFill>
          <a:schemeClr val="tx1"/>
        </a:solidFill>
        <a:latin typeface="+mn-lt"/>
        <a:ea typeface="+mn-ea"/>
        <a:cs typeface="+mn-cs"/>
      </a:defRPr>
    </a:lvl5pPr>
    <a:lvl6pPr marL="2633214" algn="l" defTabSz="1053284" rtl="0" eaLnBrk="1" latinLnBrk="0" hangingPunct="1">
      <a:defRPr sz="1383" kern="1200">
        <a:solidFill>
          <a:schemeClr val="tx1"/>
        </a:solidFill>
        <a:latin typeface="+mn-lt"/>
        <a:ea typeface="+mn-ea"/>
        <a:cs typeface="+mn-cs"/>
      </a:defRPr>
    </a:lvl6pPr>
    <a:lvl7pPr marL="3159857" algn="l" defTabSz="1053284" rtl="0" eaLnBrk="1" latinLnBrk="0" hangingPunct="1">
      <a:defRPr sz="1383" kern="1200">
        <a:solidFill>
          <a:schemeClr val="tx1"/>
        </a:solidFill>
        <a:latin typeface="+mn-lt"/>
        <a:ea typeface="+mn-ea"/>
        <a:cs typeface="+mn-cs"/>
      </a:defRPr>
    </a:lvl7pPr>
    <a:lvl8pPr marL="3686499" algn="l" defTabSz="1053284" rtl="0" eaLnBrk="1" latinLnBrk="0" hangingPunct="1">
      <a:defRPr sz="1383" kern="1200">
        <a:solidFill>
          <a:schemeClr val="tx1"/>
        </a:solidFill>
        <a:latin typeface="+mn-lt"/>
        <a:ea typeface="+mn-ea"/>
        <a:cs typeface="+mn-cs"/>
      </a:defRPr>
    </a:lvl8pPr>
    <a:lvl9pPr marL="4213142" algn="l" defTabSz="1053284" rtl="0" eaLnBrk="1" latinLnBrk="0" hangingPunct="1">
      <a:defRPr sz="1383"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01886" y="4696802"/>
            <a:ext cx="9088041" cy="3240861"/>
          </a:xfrm>
        </p:spPr>
        <p:txBody>
          <a:bodyPr/>
          <a:lstStyle/>
          <a:p>
            <a:r>
              <a:rPr lang="fr-FR"/>
              <a:t>Cliquez et modifiez le titre</a:t>
            </a:r>
          </a:p>
        </p:txBody>
      </p:sp>
      <p:sp>
        <p:nvSpPr>
          <p:cNvPr id="3" name="Sous-titre 2"/>
          <p:cNvSpPr>
            <a:spLocks noGrp="1"/>
          </p:cNvSpPr>
          <p:nvPr>
            <p:ph type="subTitle" idx="1"/>
          </p:nvPr>
        </p:nvSpPr>
        <p:spPr>
          <a:xfrm>
            <a:off x="1603772" y="8567632"/>
            <a:ext cx="7484269" cy="3863834"/>
          </a:xfrm>
        </p:spPr>
        <p:txBody>
          <a:bodyPr/>
          <a:lstStyle>
            <a:lvl1pPr marL="0" indent="0" algn="ctr">
              <a:buNone/>
              <a:defRPr>
                <a:solidFill>
                  <a:schemeClr val="tx1">
                    <a:tint val="75000"/>
                  </a:schemeClr>
                </a:solidFill>
              </a:defRPr>
            </a:lvl1pPr>
            <a:lvl2pPr marL="712793" indent="0" algn="ctr">
              <a:buNone/>
              <a:defRPr>
                <a:solidFill>
                  <a:schemeClr val="tx1">
                    <a:tint val="75000"/>
                  </a:schemeClr>
                </a:solidFill>
              </a:defRPr>
            </a:lvl2pPr>
            <a:lvl3pPr marL="1425586" indent="0" algn="ctr">
              <a:buNone/>
              <a:defRPr>
                <a:solidFill>
                  <a:schemeClr val="tx1">
                    <a:tint val="75000"/>
                  </a:schemeClr>
                </a:solidFill>
              </a:defRPr>
            </a:lvl3pPr>
            <a:lvl4pPr marL="2138379" indent="0" algn="ctr">
              <a:buNone/>
              <a:defRPr>
                <a:solidFill>
                  <a:schemeClr val="tx1">
                    <a:tint val="75000"/>
                  </a:schemeClr>
                </a:solidFill>
              </a:defRPr>
            </a:lvl4pPr>
            <a:lvl5pPr marL="2851172" indent="0" algn="ctr">
              <a:buNone/>
              <a:defRPr>
                <a:solidFill>
                  <a:schemeClr val="tx1">
                    <a:tint val="75000"/>
                  </a:schemeClr>
                </a:solidFill>
              </a:defRPr>
            </a:lvl5pPr>
            <a:lvl6pPr marL="3563965" indent="0" algn="ctr">
              <a:buNone/>
              <a:defRPr>
                <a:solidFill>
                  <a:schemeClr val="tx1">
                    <a:tint val="75000"/>
                  </a:schemeClr>
                </a:solidFill>
              </a:defRPr>
            </a:lvl6pPr>
            <a:lvl7pPr marL="4276759" indent="0" algn="ctr">
              <a:buNone/>
              <a:defRPr>
                <a:solidFill>
                  <a:schemeClr val="tx1">
                    <a:tint val="75000"/>
                  </a:schemeClr>
                </a:solidFill>
              </a:defRPr>
            </a:lvl7pPr>
            <a:lvl8pPr marL="4989552" indent="0" algn="ctr">
              <a:buNone/>
              <a:defRPr>
                <a:solidFill>
                  <a:schemeClr val="tx1">
                    <a:tint val="75000"/>
                  </a:schemeClr>
                </a:solidFill>
              </a:defRPr>
            </a:lvl8pPr>
            <a:lvl9pPr marL="5702345"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10/12/2021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827791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10/12/2021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10302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751564" y="605476"/>
            <a:ext cx="2405658" cy="12900446"/>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534593" y="605476"/>
            <a:ext cx="7038777" cy="12900446"/>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10/12/2021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754643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10/12/2021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3672978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44580" y="9715583"/>
            <a:ext cx="9088041" cy="3002871"/>
          </a:xfrm>
        </p:spPr>
        <p:txBody>
          <a:bodyPr anchor="t"/>
          <a:lstStyle>
            <a:lvl1pPr algn="l">
              <a:defRPr sz="6236" b="1" cap="all"/>
            </a:lvl1pPr>
          </a:lstStyle>
          <a:p>
            <a:r>
              <a:rPr lang="fr-FR"/>
              <a:t>Cliquez et modifiez le titre</a:t>
            </a:r>
          </a:p>
        </p:txBody>
      </p:sp>
      <p:sp>
        <p:nvSpPr>
          <p:cNvPr id="3" name="Espace réservé du texte 2"/>
          <p:cNvSpPr>
            <a:spLocks noGrp="1"/>
          </p:cNvSpPr>
          <p:nvPr>
            <p:ph type="body" idx="1"/>
          </p:nvPr>
        </p:nvSpPr>
        <p:spPr>
          <a:xfrm>
            <a:off x="844580" y="6408229"/>
            <a:ext cx="9088041" cy="3307357"/>
          </a:xfrm>
        </p:spPr>
        <p:txBody>
          <a:bodyPr anchor="b"/>
          <a:lstStyle>
            <a:lvl1pPr marL="0" indent="0">
              <a:buNone/>
              <a:defRPr sz="3118">
                <a:solidFill>
                  <a:schemeClr val="tx1">
                    <a:tint val="75000"/>
                  </a:schemeClr>
                </a:solidFill>
              </a:defRPr>
            </a:lvl1pPr>
            <a:lvl2pPr marL="712793" indent="0">
              <a:buNone/>
              <a:defRPr sz="2784">
                <a:solidFill>
                  <a:schemeClr val="tx1">
                    <a:tint val="75000"/>
                  </a:schemeClr>
                </a:solidFill>
              </a:defRPr>
            </a:lvl2pPr>
            <a:lvl3pPr marL="1425586" indent="0">
              <a:buNone/>
              <a:defRPr sz="2450">
                <a:solidFill>
                  <a:schemeClr val="tx1">
                    <a:tint val="75000"/>
                  </a:schemeClr>
                </a:solidFill>
              </a:defRPr>
            </a:lvl3pPr>
            <a:lvl4pPr marL="2138379" indent="0">
              <a:buNone/>
              <a:defRPr sz="2227">
                <a:solidFill>
                  <a:schemeClr val="tx1">
                    <a:tint val="75000"/>
                  </a:schemeClr>
                </a:solidFill>
              </a:defRPr>
            </a:lvl4pPr>
            <a:lvl5pPr marL="2851172" indent="0">
              <a:buNone/>
              <a:defRPr sz="2227">
                <a:solidFill>
                  <a:schemeClr val="tx1">
                    <a:tint val="75000"/>
                  </a:schemeClr>
                </a:solidFill>
              </a:defRPr>
            </a:lvl5pPr>
            <a:lvl6pPr marL="3563965" indent="0">
              <a:buNone/>
              <a:defRPr sz="2227">
                <a:solidFill>
                  <a:schemeClr val="tx1">
                    <a:tint val="75000"/>
                  </a:schemeClr>
                </a:solidFill>
              </a:defRPr>
            </a:lvl6pPr>
            <a:lvl7pPr marL="4276759" indent="0">
              <a:buNone/>
              <a:defRPr sz="2227">
                <a:solidFill>
                  <a:schemeClr val="tx1">
                    <a:tint val="75000"/>
                  </a:schemeClr>
                </a:solidFill>
              </a:defRPr>
            </a:lvl7pPr>
            <a:lvl8pPr marL="4989552" indent="0">
              <a:buNone/>
              <a:defRPr sz="2227">
                <a:solidFill>
                  <a:schemeClr val="tx1">
                    <a:tint val="75000"/>
                  </a:schemeClr>
                </a:solidFill>
              </a:defRPr>
            </a:lvl8pPr>
            <a:lvl9pPr marL="5702345" indent="0">
              <a:buNone/>
              <a:defRPr sz="2227">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10/12/2021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758241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534592" y="3527849"/>
            <a:ext cx="4722217" cy="9978072"/>
          </a:xfrm>
        </p:spPr>
        <p:txBody>
          <a:bodyPr/>
          <a:lstStyle>
            <a:lvl1pPr>
              <a:defRPr sz="4343"/>
            </a:lvl1pPr>
            <a:lvl2pPr>
              <a:defRPr sz="3786"/>
            </a:lvl2pPr>
            <a:lvl3pPr>
              <a:defRPr sz="3118"/>
            </a:lvl3pPr>
            <a:lvl4pPr>
              <a:defRPr sz="2784"/>
            </a:lvl4pPr>
            <a:lvl5pPr>
              <a:defRPr sz="2784"/>
            </a:lvl5pPr>
            <a:lvl6pPr>
              <a:defRPr sz="2784"/>
            </a:lvl6pPr>
            <a:lvl7pPr>
              <a:defRPr sz="2784"/>
            </a:lvl7pPr>
            <a:lvl8pPr>
              <a:defRPr sz="2784"/>
            </a:lvl8pPr>
            <a:lvl9pPr>
              <a:defRPr sz="2784"/>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435005" y="3527849"/>
            <a:ext cx="4722217" cy="9978072"/>
          </a:xfrm>
        </p:spPr>
        <p:txBody>
          <a:bodyPr/>
          <a:lstStyle>
            <a:lvl1pPr>
              <a:defRPr sz="4343"/>
            </a:lvl1pPr>
            <a:lvl2pPr>
              <a:defRPr sz="3786"/>
            </a:lvl2pPr>
            <a:lvl3pPr>
              <a:defRPr sz="3118"/>
            </a:lvl3pPr>
            <a:lvl4pPr>
              <a:defRPr sz="2784"/>
            </a:lvl4pPr>
            <a:lvl5pPr>
              <a:defRPr sz="2784"/>
            </a:lvl5pPr>
            <a:lvl6pPr>
              <a:defRPr sz="2784"/>
            </a:lvl6pPr>
            <a:lvl7pPr>
              <a:defRPr sz="2784"/>
            </a:lvl7pPr>
            <a:lvl8pPr>
              <a:defRPr sz="2784"/>
            </a:lvl8pPr>
            <a:lvl9pPr>
              <a:defRPr sz="2784"/>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96564ED3-F1D1-944E-A71A-C7976CB2ADF2}" type="datetimeFigureOut">
              <a:rPr lang="fr-FR" smtClean="0"/>
              <a:t>10/12/2021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657311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534591" y="3384355"/>
            <a:ext cx="4724074" cy="1410438"/>
          </a:xfrm>
        </p:spPr>
        <p:txBody>
          <a:bodyPr anchor="b"/>
          <a:lstStyle>
            <a:lvl1pPr marL="0" indent="0">
              <a:buNone/>
              <a:defRPr sz="3786" b="1"/>
            </a:lvl1pPr>
            <a:lvl2pPr marL="712793" indent="0">
              <a:buNone/>
              <a:defRPr sz="3118" b="1"/>
            </a:lvl2pPr>
            <a:lvl3pPr marL="1425586" indent="0">
              <a:buNone/>
              <a:defRPr sz="2784" b="1"/>
            </a:lvl3pPr>
            <a:lvl4pPr marL="2138379" indent="0">
              <a:buNone/>
              <a:defRPr sz="2450" b="1"/>
            </a:lvl4pPr>
            <a:lvl5pPr marL="2851172" indent="0">
              <a:buNone/>
              <a:defRPr sz="2450" b="1"/>
            </a:lvl5pPr>
            <a:lvl6pPr marL="3563965" indent="0">
              <a:buNone/>
              <a:defRPr sz="2450" b="1"/>
            </a:lvl6pPr>
            <a:lvl7pPr marL="4276759" indent="0">
              <a:buNone/>
              <a:defRPr sz="2450" b="1"/>
            </a:lvl7pPr>
            <a:lvl8pPr marL="4989552" indent="0">
              <a:buNone/>
              <a:defRPr sz="2450" b="1"/>
            </a:lvl8pPr>
            <a:lvl9pPr marL="5702345" indent="0">
              <a:buNone/>
              <a:defRPr sz="2450" b="1"/>
            </a:lvl9pPr>
          </a:lstStyle>
          <a:p>
            <a:pPr lvl="0"/>
            <a:r>
              <a:rPr lang="fr-FR"/>
              <a:t>Cliquez pour modifier les styles du texte du masque</a:t>
            </a:r>
          </a:p>
        </p:txBody>
      </p:sp>
      <p:sp>
        <p:nvSpPr>
          <p:cNvPr id="4" name="Espace réservé du contenu 3"/>
          <p:cNvSpPr>
            <a:spLocks noGrp="1"/>
          </p:cNvSpPr>
          <p:nvPr>
            <p:ph sz="half" idx="2"/>
          </p:nvPr>
        </p:nvSpPr>
        <p:spPr>
          <a:xfrm>
            <a:off x="534591" y="4794793"/>
            <a:ext cx="4724074" cy="8711127"/>
          </a:xfrm>
        </p:spPr>
        <p:txBody>
          <a:bodyPr/>
          <a:lstStyle>
            <a:lvl1pPr>
              <a:defRPr sz="3786"/>
            </a:lvl1pPr>
            <a:lvl2pPr>
              <a:defRPr sz="3118"/>
            </a:lvl2pPr>
            <a:lvl3pPr>
              <a:defRPr sz="2784"/>
            </a:lvl3pPr>
            <a:lvl4pPr>
              <a:defRPr sz="2450"/>
            </a:lvl4pPr>
            <a:lvl5pPr>
              <a:defRPr sz="2450"/>
            </a:lvl5pPr>
            <a:lvl6pPr>
              <a:defRPr sz="2450"/>
            </a:lvl6pPr>
            <a:lvl7pPr>
              <a:defRPr sz="2450"/>
            </a:lvl7pPr>
            <a:lvl8pPr>
              <a:defRPr sz="2450"/>
            </a:lvl8pPr>
            <a:lvl9pPr>
              <a:defRPr sz="245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5431293" y="3384355"/>
            <a:ext cx="4725930" cy="1410438"/>
          </a:xfrm>
        </p:spPr>
        <p:txBody>
          <a:bodyPr anchor="b"/>
          <a:lstStyle>
            <a:lvl1pPr marL="0" indent="0">
              <a:buNone/>
              <a:defRPr sz="3786" b="1"/>
            </a:lvl1pPr>
            <a:lvl2pPr marL="712793" indent="0">
              <a:buNone/>
              <a:defRPr sz="3118" b="1"/>
            </a:lvl2pPr>
            <a:lvl3pPr marL="1425586" indent="0">
              <a:buNone/>
              <a:defRPr sz="2784" b="1"/>
            </a:lvl3pPr>
            <a:lvl4pPr marL="2138379" indent="0">
              <a:buNone/>
              <a:defRPr sz="2450" b="1"/>
            </a:lvl4pPr>
            <a:lvl5pPr marL="2851172" indent="0">
              <a:buNone/>
              <a:defRPr sz="2450" b="1"/>
            </a:lvl5pPr>
            <a:lvl6pPr marL="3563965" indent="0">
              <a:buNone/>
              <a:defRPr sz="2450" b="1"/>
            </a:lvl6pPr>
            <a:lvl7pPr marL="4276759" indent="0">
              <a:buNone/>
              <a:defRPr sz="2450" b="1"/>
            </a:lvl7pPr>
            <a:lvl8pPr marL="4989552" indent="0">
              <a:buNone/>
              <a:defRPr sz="2450" b="1"/>
            </a:lvl8pPr>
            <a:lvl9pPr marL="5702345" indent="0">
              <a:buNone/>
              <a:defRPr sz="2450" b="1"/>
            </a:lvl9pPr>
          </a:lstStyle>
          <a:p>
            <a:pPr lvl="0"/>
            <a:r>
              <a:rPr lang="fr-FR"/>
              <a:t>Cliquez pour modifier les styles du texte du masque</a:t>
            </a:r>
          </a:p>
        </p:txBody>
      </p:sp>
      <p:sp>
        <p:nvSpPr>
          <p:cNvPr id="6" name="Espace réservé du contenu 5"/>
          <p:cNvSpPr>
            <a:spLocks noGrp="1"/>
          </p:cNvSpPr>
          <p:nvPr>
            <p:ph sz="quarter" idx="4"/>
          </p:nvPr>
        </p:nvSpPr>
        <p:spPr>
          <a:xfrm>
            <a:off x="5431293" y="4794793"/>
            <a:ext cx="4725930" cy="8711127"/>
          </a:xfrm>
        </p:spPr>
        <p:txBody>
          <a:bodyPr/>
          <a:lstStyle>
            <a:lvl1pPr>
              <a:defRPr sz="3786"/>
            </a:lvl1pPr>
            <a:lvl2pPr>
              <a:defRPr sz="3118"/>
            </a:lvl2pPr>
            <a:lvl3pPr>
              <a:defRPr sz="2784"/>
            </a:lvl3pPr>
            <a:lvl4pPr>
              <a:defRPr sz="2450"/>
            </a:lvl4pPr>
            <a:lvl5pPr>
              <a:defRPr sz="2450"/>
            </a:lvl5pPr>
            <a:lvl6pPr>
              <a:defRPr sz="2450"/>
            </a:lvl6pPr>
            <a:lvl7pPr>
              <a:defRPr sz="2450"/>
            </a:lvl7pPr>
            <a:lvl8pPr>
              <a:defRPr sz="2450"/>
            </a:lvl8pPr>
            <a:lvl9pPr>
              <a:defRPr sz="245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96564ED3-F1D1-944E-A71A-C7976CB2ADF2}" type="datetimeFigureOut">
              <a:rPr lang="fr-FR" smtClean="0"/>
              <a:t>10/12/2021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2581313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96564ED3-F1D1-944E-A71A-C7976CB2ADF2}" type="datetimeFigureOut">
              <a:rPr lang="fr-FR" smtClean="0"/>
              <a:t>10/12/2021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2788072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6564ED3-F1D1-944E-A71A-C7976CB2ADF2}" type="datetimeFigureOut">
              <a:rPr lang="fr-FR" smtClean="0"/>
              <a:t>10/12/2021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3403160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4594" y="601974"/>
            <a:ext cx="3517533" cy="2561890"/>
          </a:xfrm>
        </p:spPr>
        <p:txBody>
          <a:bodyPr anchor="b"/>
          <a:lstStyle>
            <a:lvl1pPr algn="l">
              <a:defRPr sz="3118" b="1"/>
            </a:lvl1pPr>
          </a:lstStyle>
          <a:p>
            <a:r>
              <a:rPr lang="fr-FR"/>
              <a:t>Cliquez et modifiez le titre</a:t>
            </a:r>
          </a:p>
        </p:txBody>
      </p:sp>
      <p:sp>
        <p:nvSpPr>
          <p:cNvPr id="3" name="Espace réservé du contenu 2"/>
          <p:cNvSpPr>
            <a:spLocks noGrp="1"/>
          </p:cNvSpPr>
          <p:nvPr>
            <p:ph idx="1"/>
          </p:nvPr>
        </p:nvSpPr>
        <p:spPr>
          <a:xfrm>
            <a:off x="4180201" y="601978"/>
            <a:ext cx="5977021" cy="12903946"/>
          </a:xfrm>
        </p:spPr>
        <p:txBody>
          <a:bodyPr/>
          <a:lstStyle>
            <a:lvl1pPr>
              <a:defRPr sz="5011"/>
            </a:lvl1pPr>
            <a:lvl2pPr>
              <a:defRPr sz="4343"/>
            </a:lvl2pPr>
            <a:lvl3pPr>
              <a:defRPr sz="3786"/>
            </a:lvl3pPr>
            <a:lvl4pPr>
              <a:defRPr sz="3118"/>
            </a:lvl4pPr>
            <a:lvl5pPr>
              <a:defRPr sz="3118"/>
            </a:lvl5pPr>
            <a:lvl6pPr>
              <a:defRPr sz="3118"/>
            </a:lvl6pPr>
            <a:lvl7pPr>
              <a:defRPr sz="3118"/>
            </a:lvl7pPr>
            <a:lvl8pPr>
              <a:defRPr sz="3118"/>
            </a:lvl8pPr>
            <a:lvl9pPr>
              <a:defRPr sz="3118"/>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534594" y="3163868"/>
            <a:ext cx="3517533" cy="10342057"/>
          </a:xfrm>
        </p:spPr>
        <p:txBody>
          <a:bodyPr/>
          <a:lstStyle>
            <a:lvl1pPr marL="0" indent="0">
              <a:buNone/>
              <a:defRPr sz="2227"/>
            </a:lvl1pPr>
            <a:lvl2pPr marL="712793" indent="0">
              <a:buNone/>
              <a:defRPr sz="1893"/>
            </a:lvl2pPr>
            <a:lvl3pPr marL="1425586" indent="0">
              <a:buNone/>
              <a:defRPr sz="1559"/>
            </a:lvl3pPr>
            <a:lvl4pPr marL="2138379" indent="0">
              <a:buNone/>
              <a:defRPr sz="1448"/>
            </a:lvl4pPr>
            <a:lvl5pPr marL="2851172" indent="0">
              <a:buNone/>
              <a:defRPr sz="1448"/>
            </a:lvl5pPr>
            <a:lvl6pPr marL="3563965" indent="0">
              <a:buNone/>
              <a:defRPr sz="1448"/>
            </a:lvl6pPr>
            <a:lvl7pPr marL="4276759" indent="0">
              <a:buNone/>
              <a:defRPr sz="1448"/>
            </a:lvl7pPr>
            <a:lvl8pPr marL="4989552" indent="0">
              <a:buNone/>
              <a:defRPr sz="1448"/>
            </a:lvl8pPr>
            <a:lvl9pPr marL="5702345" indent="0">
              <a:buNone/>
              <a:defRPr sz="1448"/>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96564ED3-F1D1-944E-A71A-C7976CB2ADF2}" type="datetimeFigureOut">
              <a:rPr lang="fr-FR" smtClean="0"/>
              <a:t>10/12/2021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625073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95670" y="10583548"/>
            <a:ext cx="6415088" cy="1249447"/>
          </a:xfrm>
        </p:spPr>
        <p:txBody>
          <a:bodyPr anchor="b"/>
          <a:lstStyle>
            <a:lvl1pPr algn="l">
              <a:defRPr sz="3118" b="1"/>
            </a:lvl1pPr>
          </a:lstStyle>
          <a:p>
            <a:r>
              <a:rPr lang="fr-FR"/>
              <a:t>Cliquez et modifiez le titre</a:t>
            </a:r>
          </a:p>
        </p:txBody>
      </p:sp>
      <p:sp>
        <p:nvSpPr>
          <p:cNvPr id="3" name="Espace réservé pour une image  2"/>
          <p:cNvSpPr>
            <a:spLocks noGrp="1"/>
          </p:cNvSpPr>
          <p:nvPr>
            <p:ph type="pic" idx="1"/>
          </p:nvPr>
        </p:nvSpPr>
        <p:spPr>
          <a:xfrm>
            <a:off x="2095670" y="1350942"/>
            <a:ext cx="6415088" cy="9071610"/>
          </a:xfrm>
        </p:spPr>
        <p:txBody>
          <a:bodyPr/>
          <a:lstStyle>
            <a:lvl1pPr marL="0" indent="0">
              <a:buNone/>
              <a:defRPr sz="5011"/>
            </a:lvl1pPr>
            <a:lvl2pPr marL="712793" indent="0">
              <a:buNone/>
              <a:defRPr sz="4343"/>
            </a:lvl2pPr>
            <a:lvl3pPr marL="1425586" indent="0">
              <a:buNone/>
              <a:defRPr sz="3786"/>
            </a:lvl3pPr>
            <a:lvl4pPr marL="2138379" indent="0">
              <a:buNone/>
              <a:defRPr sz="3118"/>
            </a:lvl4pPr>
            <a:lvl5pPr marL="2851172" indent="0">
              <a:buNone/>
              <a:defRPr sz="3118"/>
            </a:lvl5pPr>
            <a:lvl6pPr marL="3563965" indent="0">
              <a:buNone/>
              <a:defRPr sz="3118"/>
            </a:lvl6pPr>
            <a:lvl7pPr marL="4276759" indent="0">
              <a:buNone/>
              <a:defRPr sz="3118"/>
            </a:lvl7pPr>
            <a:lvl8pPr marL="4989552" indent="0">
              <a:buNone/>
              <a:defRPr sz="3118"/>
            </a:lvl8pPr>
            <a:lvl9pPr marL="5702345" indent="0">
              <a:buNone/>
              <a:defRPr sz="3118"/>
            </a:lvl9pPr>
          </a:lstStyle>
          <a:p>
            <a:endParaRPr lang="fr-FR"/>
          </a:p>
        </p:txBody>
      </p:sp>
      <p:sp>
        <p:nvSpPr>
          <p:cNvPr id="4" name="Espace réservé du texte 3"/>
          <p:cNvSpPr>
            <a:spLocks noGrp="1"/>
          </p:cNvSpPr>
          <p:nvPr>
            <p:ph type="body" sz="half" idx="2"/>
          </p:nvPr>
        </p:nvSpPr>
        <p:spPr>
          <a:xfrm>
            <a:off x="2095670" y="11832995"/>
            <a:ext cx="6415088" cy="1774423"/>
          </a:xfrm>
        </p:spPr>
        <p:txBody>
          <a:bodyPr/>
          <a:lstStyle>
            <a:lvl1pPr marL="0" indent="0">
              <a:buNone/>
              <a:defRPr sz="2227"/>
            </a:lvl1pPr>
            <a:lvl2pPr marL="712793" indent="0">
              <a:buNone/>
              <a:defRPr sz="1893"/>
            </a:lvl2pPr>
            <a:lvl3pPr marL="1425586" indent="0">
              <a:buNone/>
              <a:defRPr sz="1559"/>
            </a:lvl3pPr>
            <a:lvl4pPr marL="2138379" indent="0">
              <a:buNone/>
              <a:defRPr sz="1448"/>
            </a:lvl4pPr>
            <a:lvl5pPr marL="2851172" indent="0">
              <a:buNone/>
              <a:defRPr sz="1448"/>
            </a:lvl5pPr>
            <a:lvl6pPr marL="3563965" indent="0">
              <a:buNone/>
              <a:defRPr sz="1448"/>
            </a:lvl6pPr>
            <a:lvl7pPr marL="4276759" indent="0">
              <a:buNone/>
              <a:defRPr sz="1448"/>
            </a:lvl7pPr>
            <a:lvl8pPr marL="4989552" indent="0">
              <a:buNone/>
              <a:defRPr sz="1448"/>
            </a:lvl8pPr>
            <a:lvl9pPr marL="5702345" indent="0">
              <a:buNone/>
              <a:defRPr sz="1448"/>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96564ED3-F1D1-944E-A71A-C7976CB2ADF2}" type="datetimeFigureOut">
              <a:rPr lang="fr-FR" smtClean="0"/>
              <a:t>10/12/2021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2365079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34591" y="605475"/>
            <a:ext cx="9622632" cy="2519892"/>
          </a:xfrm>
          <a:prstGeom prst="rect">
            <a:avLst/>
          </a:prstGeom>
        </p:spPr>
        <p:txBody>
          <a:bodyPr vert="horz" lIns="128016" tIns="64008" rIns="128016" bIns="64008" rtlCol="0" anchor="ctr">
            <a:normAutofit/>
          </a:bodyPr>
          <a:lstStyle/>
          <a:p>
            <a:r>
              <a:rPr lang="fr-FR"/>
              <a:t>Cliquez et modifiez le titre</a:t>
            </a:r>
          </a:p>
        </p:txBody>
      </p:sp>
      <p:sp>
        <p:nvSpPr>
          <p:cNvPr id="3" name="Espace réservé du texte 2"/>
          <p:cNvSpPr>
            <a:spLocks noGrp="1"/>
          </p:cNvSpPr>
          <p:nvPr>
            <p:ph type="body" idx="1"/>
          </p:nvPr>
        </p:nvSpPr>
        <p:spPr>
          <a:xfrm>
            <a:off x="534591" y="3527849"/>
            <a:ext cx="9622632" cy="9978072"/>
          </a:xfrm>
          <a:prstGeom prst="rect">
            <a:avLst/>
          </a:prstGeom>
        </p:spPr>
        <p:txBody>
          <a:bodyPr vert="horz" lIns="128016" tIns="64008" rIns="128016" bIns="64008"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534591" y="14013398"/>
            <a:ext cx="2494756" cy="804966"/>
          </a:xfrm>
          <a:prstGeom prst="rect">
            <a:avLst/>
          </a:prstGeom>
        </p:spPr>
        <p:txBody>
          <a:bodyPr vert="horz" lIns="128016" tIns="64008" rIns="128016" bIns="64008" rtlCol="0" anchor="ctr"/>
          <a:lstStyle>
            <a:lvl1pPr algn="l">
              <a:defRPr sz="1893">
                <a:solidFill>
                  <a:schemeClr val="tx1">
                    <a:tint val="75000"/>
                  </a:schemeClr>
                </a:solidFill>
              </a:defRPr>
            </a:lvl1pPr>
          </a:lstStyle>
          <a:p>
            <a:fld id="{96564ED3-F1D1-944E-A71A-C7976CB2ADF2}" type="datetimeFigureOut">
              <a:rPr lang="fr-FR" smtClean="0"/>
              <a:t>10/12/2021</a:t>
            </a:fld>
            <a:endParaRPr lang="fr-FR"/>
          </a:p>
        </p:txBody>
      </p:sp>
      <p:sp>
        <p:nvSpPr>
          <p:cNvPr id="5" name="Espace réservé du pied de page 4"/>
          <p:cNvSpPr>
            <a:spLocks noGrp="1"/>
          </p:cNvSpPr>
          <p:nvPr>
            <p:ph type="ftr" sz="quarter" idx="3"/>
          </p:nvPr>
        </p:nvSpPr>
        <p:spPr>
          <a:xfrm>
            <a:off x="3653036" y="14013398"/>
            <a:ext cx="3385741" cy="804966"/>
          </a:xfrm>
          <a:prstGeom prst="rect">
            <a:avLst/>
          </a:prstGeom>
        </p:spPr>
        <p:txBody>
          <a:bodyPr vert="horz" lIns="128016" tIns="64008" rIns="128016" bIns="64008" rtlCol="0" anchor="ctr"/>
          <a:lstStyle>
            <a:lvl1pPr algn="ctr">
              <a:defRPr sz="1893">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7662466" y="14013398"/>
            <a:ext cx="2494756" cy="804966"/>
          </a:xfrm>
          <a:prstGeom prst="rect">
            <a:avLst/>
          </a:prstGeom>
        </p:spPr>
        <p:txBody>
          <a:bodyPr vert="horz" lIns="128016" tIns="64008" rIns="128016" bIns="64008" rtlCol="0" anchor="ctr"/>
          <a:lstStyle>
            <a:lvl1pPr algn="r">
              <a:defRPr sz="1893">
                <a:solidFill>
                  <a:schemeClr val="tx1">
                    <a:tint val="75000"/>
                  </a:schemeClr>
                </a:solidFill>
              </a:defRPr>
            </a:lvl1pPr>
          </a:lstStyle>
          <a:p>
            <a:fld id="{77836FBD-D4B6-E14D-8A51-FD751997607B}" type="slidenum">
              <a:rPr lang="fr-FR" smtClean="0"/>
              <a:t>‹N°›</a:t>
            </a:fld>
            <a:endParaRPr lang="fr-FR"/>
          </a:p>
        </p:txBody>
      </p:sp>
    </p:spTree>
    <p:extLst>
      <p:ext uri="{BB962C8B-B14F-4D97-AF65-F5344CB8AC3E}">
        <p14:creationId xmlns:p14="http://schemas.microsoft.com/office/powerpoint/2010/main" val="1245459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12793" rtl="0" eaLnBrk="1" latinLnBrk="0" hangingPunct="1">
        <a:spcBef>
          <a:spcPct val="0"/>
        </a:spcBef>
        <a:buNone/>
        <a:defRPr sz="6904" kern="1200">
          <a:solidFill>
            <a:schemeClr val="tx1"/>
          </a:solidFill>
          <a:latin typeface="+mj-lt"/>
          <a:ea typeface="+mj-ea"/>
          <a:cs typeface="+mj-cs"/>
        </a:defRPr>
      </a:lvl1pPr>
    </p:titleStyle>
    <p:bodyStyle>
      <a:lvl1pPr marL="534595" indent="-534595" algn="l" defTabSz="712793" rtl="0" eaLnBrk="1" latinLnBrk="0" hangingPunct="1">
        <a:spcBef>
          <a:spcPct val="20000"/>
        </a:spcBef>
        <a:buFont typeface="Arial"/>
        <a:buChar char="•"/>
        <a:defRPr sz="5011" kern="1200">
          <a:solidFill>
            <a:schemeClr val="tx1"/>
          </a:solidFill>
          <a:latin typeface="+mn-lt"/>
          <a:ea typeface="+mn-ea"/>
          <a:cs typeface="+mn-cs"/>
        </a:defRPr>
      </a:lvl1pPr>
      <a:lvl2pPr marL="1158289" indent="-445496" algn="l" defTabSz="712793" rtl="0" eaLnBrk="1" latinLnBrk="0" hangingPunct="1">
        <a:spcBef>
          <a:spcPct val="20000"/>
        </a:spcBef>
        <a:buFont typeface="Arial"/>
        <a:buChar char="–"/>
        <a:defRPr sz="4343" kern="1200">
          <a:solidFill>
            <a:schemeClr val="tx1"/>
          </a:solidFill>
          <a:latin typeface="+mn-lt"/>
          <a:ea typeface="+mn-ea"/>
          <a:cs typeface="+mn-cs"/>
        </a:defRPr>
      </a:lvl2pPr>
      <a:lvl3pPr marL="1781983" indent="-356397" algn="l" defTabSz="712793" rtl="0" eaLnBrk="1" latinLnBrk="0" hangingPunct="1">
        <a:spcBef>
          <a:spcPct val="20000"/>
        </a:spcBef>
        <a:buFont typeface="Arial"/>
        <a:buChar char="•"/>
        <a:defRPr sz="3786" kern="1200">
          <a:solidFill>
            <a:schemeClr val="tx1"/>
          </a:solidFill>
          <a:latin typeface="+mn-lt"/>
          <a:ea typeface="+mn-ea"/>
          <a:cs typeface="+mn-cs"/>
        </a:defRPr>
      </a:lvl3pPr>
      <a:lvl4pPr marL="2494776" indent="-356397" algn="l" defTabSz="712793" rtl="0" eaLnBrk="1" latinLnBrk="0" hangingPunct="1">
        <a:spcBef>
          <a:spcPct val="20000"/>
        </a:spcBef>
        <a:buFont typeface="Arial"/>
        <a:buChar char="–"/>
        <a:defRPr sz="3118" kern="1200">
          <a:solidFill>
            <a:schemeClr val="tx1"/>
          </a:solidFill>
          <a:latin typeface="+mn-lt"/>
          <a:ea typeface="+mn-ea"/>
          <a:cs typeface="+mn-cs"/>
        </a:defRPr>
      </a:lvl4pPr>
      <a:lvl5pPr marL="3207569" indent="-356397" algn="l" defTabSz="712793" rtl="0" eaLnBrk="1" latinLnBrk="0" hangingPunct="1">
        <a:spcBef>
          <a:spcPct val="20000"/>
        </a:spcBef>
        <a:buFont typeface="Arial"/>
        <a:buChar char="»"/>
        <a:defRPr sz="3118" kern="1200">
          <a:solidFill>
            <a:schemeClr val="tx1"/>
          </a:solidFill>
          <a:latin typeface="+mn-lt"/>
          <a:ea typeface="+mn-ea"/>
          <a:cs typeface="+mn-cs"/>
        </a:defRPr>
      </a:lvl5pPr>
      <a:lvl6pPr marL="3920362" indent="-356397" algn="l" defTabSz="712793" rtl="0" eaLnBrk="1" latinLnBrk="0" hangingPunct="1">
        <a:spcBef>
          <a:spcPct val="20000"/>
        </a:spcBef>
        <a:buFont typeface="Arial"/>
        <a:buChar char="•"/>
        <a:defRPr sz="3118" kern="1200">
          <a:solidFill>
            <a:schemeClr val="tx1"/>
          </a:solidFill>
          <a:latin typeface="+mn-lt"/>
          <a:ea typeface="+mn-ea"/>
          <a:cs typeface="+mn-cs"/>
        </a:defRPr>
      </a:lvl6pPr>
      <a:lvl7pPr marL="4633155" indent="-356397" algn="l" defTabSz="712793" rtl="0" eaLnBrk="1" latinLnBrk="0" hangingPunct="1">
        <a:spcBef>
          <a:spcPct val="20000"/>
        </a:spcBef>
        <a:buFont typeface="Arial"/>
        <a:buChar char="•"/>
        <a:defRPr sz="3118" kern="1200">
          <a:solidFill>
            <a:schemeClr val="tx1"/>
          </a:solidFill>
          <a:latin typeface="+mn-lt"/>
          <a:ea typeface="+mn-ea"/>
          <a:cs typeface="+mn-cs"/>
        </a:defRPr>
      </a:lvl7pPr>
      <a:lvl8pPr marL="5345948" indent="-356397" algn="l" defTabSz="712793" rtl="0" eaLnBrk="1" latinLnBrk="0" hangingPunct="1">
        <a:spcBef>
          <a:spcPct val="20000"/>
        </a:spcBef>
        <a:buFont typeface="Arial"/>
        <a:buChar char="•"/>
        <a:defRPr sz="3118" kern="1200">
          <a:solidFill>
            <a:schemeClr val="tx1"/>
          </a:solidFill>
          <a:latin typeface="+mn-lt"/>
          <a:ea typeface="+mn-ea"/>
          <a:cs typeface="+mn-cs"/>
        </a:defRPr>
      </a:lvl8pPr>
      <a:lvl9pPr marL="6058741" indent="-356397" algn="l" defTabSz="712793" rtl="0" eaLnBrk="1" latinLnBrk="0" hangingPunct="1">
        <a:spcBef>
          <a:spcPct val="20000"/>
        </a:spcBef>
        <a:buFont typeface="Arial"/>
        <a:buChar char="•"/>
        <a:defRPr sz="3118" kern="1200">
          <a:solidFill>
            <a:schemeClr val="tx1"/>
          </a:solidFill>
          <a:latin typeface="+mn-lt"/>
          <a:ea typeface="+mn-ea"/>
          <a:cs typeface="+mn-cs"/>
        </a:defRPr>
      </a:lvl9pPr>
    </p:bodyStyle>
    <p:otherStyle>
      <a:defPPr>
        <a:defRPr lang="fr-FR"/>
      </a:defPPr>
      <a:lvl1pPr marL="0" algn="l" defTabSz="712793" rtl="0" eaLnBrk="1" latinLnBrk="0" hangingPunct="1">
        <a:defRPr sz="2784" kern="1200">
          <a:solidFill>
            <a:schemeClr val="tx1"/>
          </a:solidFill>
          <a:latin typeface="+mn-lt"/>
          <a:ea typeface="+mn-ea"/>
          <a:cs typeface="+mn-cs"/>
        </a:defRPr>
      </a:lvl1pPr>
      <a:lvl2pPr marL="712793" algn="l" defTabSz="712793" rtl="0" eaLnBrk="1" latinLnBrk="0" hangingPunct="1">
        <a:defRPr sz="2784" kern="1200">
          <a:solidFill>
            <a:schemeClr val="tx1"/>
          </a:solidFill>
          <a:latin typeface="+mn-lt"/>
          <a:ea typeface="+mn-ea"/>
          <a:cs typeface="+mn-cs"/>
        </a:defRPr>
      </a:lvl2pPr>
      <a:lvl3pPr marL="1425586" algn="l" defTabSz="712793" rtl="0" eaLnBrk="1" latinLnBrk="0" hangingPunct="1">
        <a:defRPr sz="2784" kern="1200">
          <a:solidFill>
            <a:schemeClr val="tx1"/>
          </a:solidFill>
          <a:latin typeface="+mn-lt"/>
          <a:ea typeface="+mn-ea"/>
          <a:cs typeface="+mn-cs"/>
        </a:defRPr>
      </a:lvl3pPr>
      <a:lvl4pPr marL="2138379" algn="l" defTabSz="712793" rtl="0" eaLnBrk="1" latinLnBrk="0" hangingPunct="1">
        <a:defRPr sz="2784" kern="1200">
          <a:solidFill>
            <a:schemeClr val="tx1"/>
          </a:solidFill>
          <a:latin typeface="+mn-lt"/>
          <a:ea typeface="+mn-ea"/>
          <a:cs typeface="+mn-cs"/>
        </a:defRPr>
      </a:lvl4pPr>
      <a:lvl5pPr marL="2851172" algn="l" defTabSz="712793" rtl="0" eaLnBrk="1" latinLnBrk="0" hangingPunct="1">
        <a:defRPr sz="2784" kern="1200">
          <a:solidFill>
            <a:schemeClr val="tx1"/>
          </a:solidFill>
          <a:latin typeface="+mn-lt"/>
          <a:ea typeface="+mn-ea"/>
          <a:cs typeface="+mn-cs"/>
        </a:defRPr>
      </a:lvl5pPr>
      <a:lvl6pPr marL="3563965" algn="l" defTabSz="712793" rtl="0" eaLnBrk="1" latinLnBrk="0" hangingPunct="1">
        <a:defRPr sz="2784" kern="1200">
          <a:solidFill>
            <a:schemeClr val="tx1"/>
          </a:solidFill>
          <a:latin typeface="+mn-lt"/>
          <a:ea typeface="+mn-ea"/>
          <a:cs typeface="+mn-cs"/>
        </a:defRPr>
      </a:lvl6pPr>
      <a:lvl7pPr marL="4276759" algn="l" defTabSz="712793" rtl="0" eaLnBrk="1" latinLnBrk="0" hangingPunct="1">
        <a:defRPr sz="2784" kern="1200">
          <a:solidFill>
            <a:schemeClr val="tx1"/>
          </a:solidFill>
          <a:latin typeface="+mn-lt"/>
          <a:ea typeface="+mn-ea"/>
          <a:cs typeface="+mn-cs"/>
        </a:defRPr>
      </a:lvl7pPr>
      <a:lvl8pPr marL="4989552" algn="l" defTabSz="712793" rtl="0" eaLnBrk="1" latinLnBrk="0" hangingPunct="1">
        <a:defRPr sz="2784" kern="1200">
          <a:solidFill>
            <a:schemeClr val="tx1"/>
          </a:solidFill>
          <a:latin typeface="+mn-lt"/>
          <a:ea typeface="+mn-ea"/>
          <a:cs typeface="+mn-cs"/>
        </a:defRPr>
      </a:lvl8pPr>
      <a:lvl9pPr marL="5702345" algn="l" defTabSz="712793" rtl="0" eaLnBrk="1" latinLnBrk="0" hangingPunct="1">
        <a:defRPr sz="27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forme warning EPP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924"/>
            <a:ext cx="10720098" cy="7232832"/>
          </a:xfrm>
          <a:prstGeom prst="rect">
            <a:avLst/>
          </a:prstGeom>
        </p:spPr>
      </p:pic>
      <p:pic>
        <p:nvPicPr>
          <p:cNvPr id="5" name="Image 4"/>
          <p:cNvPicPr>
            <a:picLocks noChangeAspect="1"/>
          </p:cNvPicPr>
          <p:nvPr/>
        </p:nvPicPr>
        <p:blipFill>
          <a:blip r:embed="rId3"/>
          <a:srcRect/>
          <a:stretch/>
        </p:blipFill>
        <p:spPr>
          <a:xfrm>
            <a:off x="2222411" y="2805988"/>
            <a:ext cx="6236984" cy="4147837"/>
          </a:xfrm>
          <a:prstGeom prst="rect">
            <a:avLst/>
          </a:prstGeom>
          <a:ln w="38100" cmpd="sng">
            <a:solidFill>
              <a:schemeClr val="bg1"/>
            </a:solidFill>
          </a:ln>
        </p:spPr>
      </p:pic>
      <p:cxnSp>
        <p:nvCxnSpPr>
          <p:cNvPr id="10" name="Connecteur droit 9"/>
          <p:cNvCxnSpPr>
            <a:cxnSpLocks/>
          </p:cNvCxnSpPr>
          <p:nvPr/>
        </p:nvCxnSpPr>
        <p:spPr>
          <a:xfrm>
            <a:off x="7772400" y="1895178"/>
            <a:ext cx="2225682" cy="0"/>
          </a:xfrm>
          <a:prstGeom prst="line">
            <a:avLst/>
          </a:prstGeom>
          <a:ln w="19050"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 name="Connecteur droit 10"/>
          <p:cNvCxnSpPr>
            <a:cxnSpLocks/>
          </p:cNvCxnSpPr>
          <p:nvPr/>
        </p:nvCxnSpPr>
        <p:spPr>
          <a:xfrm>
            <a:off x="665938" y="1895178"/>
            <a:ext cx="2302687" cy="0"/>
          </a:xfrm>
          <a:prstGeom prst="line">
            <a:avLst/>
          </a:prstGeom>
          <a:ln w="19050" cmpd="sng">
            <a:solidFill>
              <a:srgbClr val="FFFFFF"/>
            </a:solidFill>
          </a:ln>
          <a:effectLst/>
        </p:spPr>
        <p:style>
          <a:lnRef idx="2">
            <a:schemeClr val="accent1"/>
          </a:lnRef>
          <a:fillRef idx="0">
            <a:schemeClr val="accent1"/>
          </a:fillRef>
          <a:effectRef idx="1">
            <a:schemeClr val="accent1"/>
          </a:effectRef>
          <a:fontRef idx="minor">
            <a:schemeClr val="tx1"/>
          </a:fontRef>
        </p:style>
      </p:cxnSp>
      <p:pic>
        <p:nvPicPr>
          <p:cNvPr id="33" name="Image 32"/>
          <p:cNvPicPr>
            <a:picLocks noChangeAspect="1"/>
          </p:cNvPicPr>
          <p:nvPr/>
        </p:nvPicPr>
        <p:blipFill>
          <a:blip r:embed="rId4"/>
          <a:srcRect/>
          <a:stretch/>
        </p:blipFill>
        <p:spPr>
          <a:xfrm>
            <a:off x="4286531" y="9948038"/>
            <a:ext cx="2304000" cy="1728000"/>
          </a:xfrm>
          <a:prstGeom prst="rect">
            <a:avLst/>
          </a:prstGeom>
        </p:spPr>
      </p:pic>
      <p:pic>
        <p:nvPicPr>
          <p:cNvPr id="34" name="Image 33"/>
          <p:cNvPicPr>
            <a:picLocks noChangeAspect="1"/>
          </p:cNvPicPr>
          <p:nvPr/>
        </p:nvPicPr>
        <p:blipFill>
          <a:blip r:embed="rId5"/>
          <a:srcRect/>
          <a:stretch/>
        </p:blipFill>
        <p:spPr>
          <a:xfrm>
            <a:off x="1456520" y="9948038"/>
            <a:ext cx="2304000" cy="1728000"/>
          </a:xfrm>
          <a:prstGeom prst="rect">
            <a:avLst/>
          </a:prstGeom>
        </p:spPr>
      </p:pic>
      <p:sp>
        <p:nvSpPr>
          <p:cNvPr id="20" name="ZoneTexte 19"/>
          <p:cNvSpPr txBox="1"/>
          <p:nvPr/>
        </p:nvSpPr>
        <p:spPr>
          <a:xfrm>
            <a:off x="1785718" y="12462806"/>
            <a:ext cx="1372611" cy="332270"/>
          </a:xfrm>
          <a:prstGeom prst="rect">
            <a:avLst/>
          </a:prstGeom>
          <a:noFill/>
        </p:spPr>
        <p:txBody>
          <a:bodyPr wrap="square" rtlCol="0">
            <a:spAutoFit/>
          </a:bodyPr>
          <a:lstStyle/>
          <a:p>
            <a:r>
              <a:rPr lang="fr-FR" sz="1559" b="1" dirty="0">
                <a:solidFill>
                  <a:srgbClr val="FFFFFF"/>
                </a:solidFill>
                <a:latin typeface="Century Gothic"/>
                <a:cs typeface="Century Gothic"/>
              </a:rPr>
              <a:t>Contact us !</a:t>
            </a:r>
          </a:p>
        </p:txBody>
      </p:sp>
      <p:sp>
        <p:nvSpPr>
          <p:cNvPr id="27" name="Sous-titre 2"/>
          <p:cNvSpPr txBox="1">
            <a:spLocks/>
          </p:cNvSpPr>
          <p:nvPr/>
        </p:nvSpPr>
        <p:spPr>
          <a:xfrm>
            <a:off x="0" y="13929829"/>
            <a:ext cx="10691813" cy="311232"/>
          </a:xfrm>
          <a:prstGeom prst="rect">
            <a:avLst/>
          </a:prstGeom>
        </p:spPr>
        <p:txBody>
          <a:bodyPr vert="horz" lIns="142558" tIns="71279" rIns="142558" bIns="71279" rtlCol="0">
            <a:noAutofit/>
          </a:bodyPr>
          <a:lstStyle>
            <a:lvl1pPr marL="0" indent="0" algn="ctr" defTabSz="640080" rtl="0" eaLnBrk="1" latinLnBrk="0" hangingPunct="1">
              <a:spcBef>
                <a:spcPct val="20000"/>
              </a:spcBef>
              <a:buFont typeface="Arial"/>
              <a:buNone/>
              <a:defRPr sz="4500" kern="1200">
                <a:solidFill>
                  <a:schemeClr val="tx1">
                    <a:tint val="75000"/>
                  </a:schemeClr>
                </a:solidFill>
                <a:latin typeface="+mn-lt"/>
                <a:ea typeface="+mn-ea"/>
                <a:cs typeface="+mn-cs"/>
              </a:defRPr>
            </a:lvl1pPr>
            <a:lvl2pPr marL="640080" indent="0" algn="ctr" defTabSz="640080" rtl="0" eaLnBrk="1" latinLnBrk="0" hangingPunct="1">
              <a:spcBef>
                <a:spcPct val="20000"/>
              </a:spcBef>
              <a:buFont typeface="Arial"/>
              <a:buNone/>
              <a:defRPr sz="3900" kern="1200">
                <a:solidFill>
                  <a:schemeClr val="tx1">
                    <a:tint val="75000"/>
                  </a:schemeClr>
                </a:solidFill>
                <a:latin typeface="+mn-lt"/>
                <a:ea typeface="+mn-ea"/>
                <a:cs typeface="+mn-cs"/>
              </a:defRPr>
            </a:lvl2pPr>
            <a:lvl3pPr marL="1280160" indent="0" algn="ctr" defTabSz="640080" rtl="0" eaLnBrk="1" latinLnBrk="0" hangingPunct="1">
              <a:spcBef>
                <a:spcPct val="20000"/>
              </a:spcBef>
              <a:buFont typeface="Arial"/>
              <a:buNone/>
              <a:defRPr sz="3400" kern="1200">
                <a:solidFill>
                  <a:schemeClr val="tx1">
                    <a:tint val="75000"/>
                  </a:schemeClr>
                </a:solidFill>
                <a:latin typeface="+mn-lt"/>
                <a:ea typeface="+mn-ea"/>
                <a:cs typeface="+mn-cs"/>
              </a:defRPr>
            </a:lvl3pPr>
            <a:lvl4pPr marL="192024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4pPr>
            <a:lvl5pPr marL="256032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5pPr>
            <a:lvl6pPr marL="320040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6pPr>
            <a:lvl7pPr marL="384048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7pPr>
            <a:lvl8pPr marL="448056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8pPr>
            <a:lvl9pPr marL="512064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9pPr>
          </a:lstStyle>
          <a:p>
            <a:r>
              <a:rPr lang="fr-FR" sz="2673" b="1" baseline="30000" dirty="0" err="1">
                <a:solidFill>
                  <a:srgbClr val="D53E33"/>
                </a:solidFill>
                <a:latin typeface="Century Gothic"/>
                <a:cs typeface="Century Gothic"/>
              </a:rPr>
              <a:t>Learn</a:t>
            </a:r>
            <a:r>
              <a:rPr lang="fr-FR" sz="2673" b="1" baseline="30000" dirty="0">
                <a:solidFill>
                  <a:srgbClr val="D53E33"/>
                </a:solidFill>
                <a:latin typeface="Century Gothic"/>
                <a:cs typeface="Century Gothic"/>
              </a:rPr>
              <a:t> more about</a:t>
            </a:r>
            <a:r>
              <a:rPr lang="fr-FR" sz="2673" b="1" dirty="0">
                <a:solidFill>
                  <a:srgbClr val="D53E33"/>
                </a:solidFill>
                <a:latin typeface="Century Gothic"/>
                <a:cs typeface="Century Gothic"/>
              </a:rPr>
              <a:t> </a:t>
            </a:r>
            <a:r>
              <a:rPr lang="fr-FR" sz="2673" b="1" i="1" baseline="30000" dirty="0" err="1">
                <a:solidFill>
                  <a:srgbClr val="D53E33"/>
                </a:solidFill>
                <a:latin typeface="Century Gothic"/>
                <a:cs typeface="Century Gothic"/>
              </a:rPr>
              <a:t>Anthonomus</a:t>
            </a:r>
            <a:r>
              <a:rPr lang="fr-FR" sz="2673" b="1" i="1" baseline="30000" dirty="0">
                <a:solidFill>
                  <a:srgbClr val="D53E33"/>
                </a:solidFill>
                <a:latin typeface="Century Gothic"/>
                <a:cs typeface="Century Gothic"/>
              </a:rPr>
              <a:t> </a:t>
            </a:r>
            <a:r>
              <a:rPr lang="fr-FR" sz="2673" b="1" i="1" baseline="30000" dirty="0" err="1">
                <a:solidFill>
                  <a:srgbClr val="D53E33"/>
                </a:solidFill>
                <a:latin typeface="Century Gothic"/>
                <a:cs typeface="Century Gothic"/>
              </a:rPr>
              <a:t>eugenii</a:t>
            </a:r>
            <a:r>
              <a:rPr lang="fr-FR" sz="2673" b="1" baseline="30000" dirty="0">
                <a:solidFill>
                  <a:srgbClr val="D53E33"/>
                </a:solidFill>
                <a:latin typeface="Century Gothic"/>
                <a:cs typeface="Century Gothic"/>
              </a:rPr>
              <a:t>: www.your.website</a:t>
            </a:r>
          </a:p>
        </p:txBody>
      </p:sp>
      <p:pic>
        <p:nvPicPr>
          <p:cNvPr id="32" name="Image 31" descr="logo eppo.jpe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876717" y="12865407"/>
            <a:ext cx="822236" cy="859610"/>
          </a:xfrm>
          <a:prstGeom prst="rect">
            <a:avLst/>
          </a:prstGeom>
        </p:spPr>
      </p:pic>
      <p:pic>
        <p:nvPicPr>
          <p:cNvPr id="35" name="Image 34"/>
          <p:cNvPicPr>
            <a:picLocks noChangeAspect="1"/>
          </p:cNvPicPr>
          <p:nvPr/>
        </p:nvPicPr>
        <p:blipFill>
          <a:blip r:embed="rId7"/>
          <a:srcRect/>
          <a:stretch/>
        </p:blipFill>
        <p:spPr>
          <a:xfrm rot="16200000">
            <a:off x="7404261" y="9660319"/>
            <a:ext cx="1728000" cy="2303437"/>
          </a:xfrm>
          <a:prstGeom prst="rect">
            <a:avLst/>
          </a:prstGeom>
        </p:spPr>
      </p:pic>
      <p:sp>
        <p:nvSpPr>
          <p:cNvPr id="8" name="ZoneTexte 7"/>
          <p:cNvSpPr txBox="1"/>
          <p:nvPr/>
        </p:nvSpPr>
        <p:spPr>
          <a:xfrm>
            <a:off x="1362925" y="7614397"/>
            <a:ext cx="1382284" cy="366575"/>
          </a:xfrm>
          <a:prstGeom prst="rect">
            <a:avLst/>
          </a:prstGeom>
          <a:solidFill>
            <a:srgbClr val="E15743"/>
          </a:solidFill>
        </p:spPr>
        <p:txBody>
          <a:bodyPr wrap="square" lIns="120268" rtlCol="0">
            <a:spAutoFit/>
          </a:bodyPr>
          <a:lstStyle/>
          <a:p>
            <a:pPr algn="ctr"/>
            <a:r>
              <a:rPr lang="fr-FR" sz="1782" b="1" dirty="0" err="1">
                <a:solidFill>
                  <a:srgbClr val="FFFFFF"/>
                </a:solidFill>
                <a:latin typeface="Century Gothic"/>
                <a:cs typeface="Century Gothic"/>
              </a:rPr>
              <a:t>What</a:t>
            </a:r>
            <a:r>
              <a:rPr lang="fr-FR" sz="1782" b="1" dirty="0">
                <a:solidFill>
                  <a:srgbClr val="FFFFFF"/>
                </a:solidFill>
                <a:latin typeface="Century Gothic"/>
                <a:cs typeface="Century Gothic"/>
              </a:rPr>
              <a:t> </a:t>
            </a:r>
            <a:r>
              <a:rPr lang="fr-FR" sz="1782" b="1" dirty="0" err="1">
                <a:solidFill>
                  <a:srgbClr val="FFFFFF"/>
                </a:solidFill>
                <a:latin typeface="Century Gothic"/>
                <a:cs typeface="Century Gothic"/>
              </a:rPr>
              <a:t>is</a:t>
            </a:r>
            <a:r>
              <a:rPr lang="fr-FR" sz="1782" b="1" dirty="0">
                <a:solidFill>
                  <a:srgbClr val="FFFFFF"/>
                </a:solidFill>
                <a:latin typeface="Century Gothic"/>
                <a:cs typeface="Century Gothic"/>
              </a:rPr>
              <a:t> </a:t>
            </a:r>
            <a:r>
              <a:rPr lang="fr-FR" sz="1782" b="1" dirty="0" err="1">
                <a:solidFill>
                  <a:srgbClr val="FFFFFF"/>
                </a:solidFill>
                <a:latin typeface="Century Gothic"/>
                <a:cs typeface="Century Gothic"/>
              </a:rPr>
              <a:t>it</a:t>
            </a:r>
            <a:r>
              <a:rPr lang="fr-FR" sz="1782" b="1" dirty="0">
                <a:solidFill>
                  <a:srgbClr val="FFFFFF"/>
                </a:solidFill>
                <a:latin typeface="Century Gothic"/>
                <a:cs typeface="Century Gothic"/>
              </a:rPr>
              <a:t>?</a:t>
            </a:r>
          </a:p>
        </p:txBody>
      </p:sp>
      <p:sp>
        <p:nvSpPr>
          <p:cNvPr id="36" name="ZoneTexte 35"/>
          <p:cNvSpPr txBox="1"/>
          <p:nvPr/>
        </p:nvSpPr>
        <p:spPr>
          <a:xfrm>
            <a:off x="1371407" y="9344212"/>
            <a:ext cx="1382284" cy="366575"/>
          </a:xfrm>
          <a:prstGeom prst="rect">
            <a:avLst/>
          </a:prstGeom>
          <a:solidFill>
            <a:srgbClr val="E15743"/>
          </a:solidFill>
        </p:spPr>
        <p:txBody>
          <a:bodyPr wrap="square" lIns="120268" rtlCol="0">
            <a:spAutoFit/>
          </a:bodyPr>
          <a:lstStyle/>
          <a:p>
            <a:pPr algn="ctr"/>
            <a:r>
              <a:rPr lang="fr-FR" sz="1782" b="1" dirty="0">
                <a:solidFill>
                  <a:srgbClr val="FFFFFF"/>
                </a:solidFill>
                <a:latin typeface="Century Gothic"/>
                <a:cs typeface="Century Gothic"/>
              </a:rPr>
              <a:t>Damage</a:t>
            </a:r>
          </a:p>
        </p:txBody>
      </p:sp>
      <p:grpSp>
        <p:nvGrpSpPr>
          <p:cNvPr id="29" name="Groupe 28"/>
          <p:cNvGrpSpPr/>
          <p:nvPr/>
        </p:nvGrpSpPr>
        <p:grpSpPr>
          <a:xfrm>
            <a:off x="1354444" y="12478821"/>
            <a:ext cx="1772308" cy="653438"/>
            <a:chOff x="1568956" y="9703316"/>
            <a:chExt cx="1591525" cy="586784"/>
          </a:xfrm>
          <a:solidFill>
            <a:srgbClr val="E15743"/>
          </a:solidFill>
        </p:grpSpPr>
        <p:grpSp>
          <p:nvGrpSpPr>
            <p:cNvPr id="39" name="Groupe 38"/>
            <p:cNvGrpSpPr/>
            <p:nvPr/>
          </p:nvGrpSpPr>
          <p:grpSpPr>
            <a:xfrm>
              <a:off x="1568956" y="9703316"/>
              <a:ext cx="1591525" cy="586784"/>
              <a:chOff x="1568956" y="9703316"/>
              <a:chExt cx="1591525" cy="586784"/>
            </a:xfrm>
            <a:grpFill/>
          </p:grpSpPr>
          <p:sp>
            <p:nvSpPr>
              <p:cNvPr id="41" name="Ellipse 40"/>
              <p:cNvSpPr/>
              <p:nvPr/>
            </p:nvSpPr>
            <p:spPr>
              <a:xfrm>
                <a:off x="1568956" y="9794184"/>
                <a:ext cx="495916" cy="495916"/>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3207"/>
              </a:p>
            </p:txBody>
          </p:sp>
          <p:sp>
            <p:nvSpPr>
              <p:cNvPr id="42" name="ZoneTexte 41"/>
              <p:cNvSpPr txBox="1"/>
              <p:nvPr/>
            </p:nvSpPr>
            <p:spPr>
              <a:xfrm>
                <a:off x="1898263" y="9703316"/>
                <a:ext cx="1262218" cy="298377"/>
              </a:xfrm>
              <a:prstGeom prst="rect">
                <a:avLst/>
              </a:prstGeom>
              <a:grpFill/>
            </p:spPr>
            <p:txBody>
              <a:bodyPr wrap="square" rtlCol="0">
                <a:spAutoFit/>
              </a:bodyPr>
              <a:lstStyle/>
              <a:p>
                <a:r>
                  <a:rPr lang="fr-FR" sz="1559" b="1" dirty="0">
                    <a:solidFill>
                      <a:srgbClr val="FFFFFF"/>
                    </a:solidFill>
                    <a:latin typeface="Century Gothic"/>
                    <a:cs typeface="Century Gothic"/>
                  </a:rPr>
                  <a:t>Contact us!</a:t>
                </a:r>
              </a:p>
            </p:txBody>
          </p:sp>
        </p:grpSp>
        <p:pic>
          <p:nvPicPr>
            <p:cNvPr id="40" name="Image 39"/>
            <p:cNvPicPr>
              <a:picLocks noChangeAspect="1"/>
            </p:cNvPicPr>
            <p:nvPr/>
          </p:nvPicPr>
          <p:blipFill>
            <a:blip r:embed="rId8"/>
            <a:stretch>
              <a:fillRect/>
            </a:stretch>
          </p:blipFill>
          <p:spPr>
            <a:xfrm>
              <a:off x="1660620" y="9901001"/>
              <a:ext cx="308650" cy="309042"/>
            </a:xfrm>
            <a:prstGeom prst="rect">
              <a:avLst/>
            </a:prstGeom>
            <a:grpFill/>
          </p:spPr>
        </p:pic>
      </p:grpSp>
      <p:sp>
        <p:nvSpPr>
          <p:cNvPr id="2" name="ZoneTexte 1"/>
          <p:cNvSpPr txBox="1"/>
          <p:nvPr/>
        </p:nvSpPr>
        <p:spPr>
          <a:xfrm>
            <a:off x="1354444" y="8006099"/>
            <a:ext cx="7965962" cy="1169551"/>
          </a:xfrm>
          <a:prstGeom prst="rect">
            <a:avLst/>
          </a:prstGeom>
          <a:noFill/>
        </p:spPr>
        <p:txBody>
          <a:bodyPr wrap="square" rtlCol="0">
            <a:spAutoFit/>
          </a:bodyPr>
          <a:lstStyle/>
          <a:p>
            <a:pPr algn="just"/>
            <a:r>
              <a:rPr lang="en-GB" sz="1400" i="1" dirty="0"/>
              <a:t>Anthonomus </a:t>
            </a:r>
            <a:r>
              <a:rPr lang="en-GB" sz="1400" i="1" dirty="0" err="1"/>
              <a:t>eugenii</a:t>
            </a:r>
            <a:r>
              <a:rPr lang="en-GB" sz="1400" i="1" dirty="0"/>
              <a:t> </a:t>
            </a:r>
            <a:r>
              <a:rPr lang="en-GB" sz="1400" dirty="0"/>
              <a:t>is a weevil which attacks capsicum fruit (both hot and sweet peppers). Adults enter fruit and their feeding activity causes internal fruit damage. </a:t>
            </a:r>
            <a:r>
              <a:rPr lang="en-GB" sz="1400" i="1" dirty="0"/>
              <a:t>A. </a:t>
            </a:r>
            <a:r>
              <a:rPr lang="en-GB" sz="1400" i="1" dirty="0" err="1"/>
              <a:t>eugenii</a:t>
            </a:r>
            <a:r>
              <a:rPr lang="en-GB" sz="1400" i="1" dirty="0"/>
              <a:t> </a:t>
            </a:r>
            <a:r>
              <a:rPr lang="en-GB" sz="1400" dirty="0"/>
              <a:t>is native to Mexico and has spread to other parts of the Americas and the Caribbean. In the EPPO region, isolated outbreaks have been reported in glasshouse crops but were successfully eradicated. This pest is occasionally intercepted on imported capsicum fruit. It is important to prevent the introduction and establishment of </a:t>
            </a:r>
            <a:r>
              <a:rPr lang="en-GB" sz="1400" i="1" dirty="0"/>
              <a:t>A. </a:t>
            </a:r>
            <a:r>
              <a:rPr lang="en-GB" sz="1400" i="1" dirty="0" err="1"/>
              <a:t>eugenii</a:t>
            </a:r>
            <a:r>
              <a:rPr lang="en-GB" sz="1400" i="1" dirty="0"/>
              <a:t> </a:t>
            </a:r>
            <a:r>
              <a:rPr lang="en-GB" sz="1400" dirty="0"/>
              <a:t>in our region. </a:t>
            </a:r>
          </a:p>
        </p:txBody>
      </p:sp>
      <p:sp>
        <p:nvSpPr>
          <p:cNvPr id="3" name="ZoneTexte 2"/>
          <p:cNvSpPr txBox="1"/>
          <p:nvPr/>
        </p:nvSpPr>
        <p:spPr>
          <a:xfrm>
            <a:off x="2024432" y="12919752"/>
            <a:ext cx="5483201" cy="400110"/>
          </a:xfrm>
          <a:prstGeom prst="rect">
            <a:avLst/>
          </a:prstGeom>
          <a:noFill/>
        </p:spPr>
        <p:txBody>
          <a:bodyPr wrap="square" rtlCol="0">
            <a:spAutoFit/>
          </a:bodyPr>
          <a:lstStyle/>
          <a:p>
            <a:r>
              <a:rPr lang="en-GB" sz="2000" dirty="0"/>
              <a:t>Your contact details, logos, links, QR codes …</a:t>
            </a:r>
          </a:p>
        </p:txBody>
      </p:sp>
      <p:sp>
        <p:nvSpPr>
          <p:cNvPr id="12" name="ZoneTexte 11"/>
          <p:cNvSpPr txBox="1"/>
          <p:nvPr/>
        </p:nvSpPr>
        <p:spPr>
          <a:xfrm>
            <a:off x="0" y="14709662"/>
            <a:ext cx="10691814" cy="412590"/>
          </a:xfrm>
          <a:prstGeom prst="rect">
            <a:avLst/>
          </a:prstGeom>
          <a:noFill/>
        </p:spPr>
        <p:txBody>
          <a:bodyPr wrap="square" bIns="180000" rtlCol="0">
            <a:spAutoFit/>
          </a:bodyPr>
          <a:lstStyle/>
          <a:p>
            <a:pPr algn="ctr"/>
            <a:r>
              <a:rPr lang="en-GB" sz="1200" dirty="0"/>
              <a:t>This poster has been prepared in collaboration with EPPO (www.eppo.int) </a:t>
            </a:r>
          </a:p>
        </p:txBody>
      </p:sp>
      <p:sp>
        <p:nvSpPr>
          <p:cNvPr id="6" name="ZoneTexte 5">
            <a:extLst>
              <a:ext uri="{FF2B5EF4-FFF2-40B4-BE49-F238E27FC236}">
                <a16:creationId xmlns:a16="http://schemas.microsoft.com/office/drawing/2014/main" id="{00DD7F8F-A9EB-4F51-AF4D-DDD8242FD61E}"/>
              </a:ext>
            </a:extLst>
          </p:cNvPr>
          <p:cNvSpPr txBox="1"/>
          <p:nvPr/>
        </p:nvSpPr>
        <p:spPr>
          <a:xfrm>
            <a:off x="2163252" y="6961279"/>
            <a:ext cx="6380674" cy="230832"/>
          </a:xfrm>
          <a:prstGeom prst="rect">
            <a:avLst/>
          </a:prstGeom>
          <a:noFill/>
        </p:spPr>
        <p:txBody>
          <a:bodyPr wrap="square" rtlCol="0">
            <a:spAutoFit/>
          </a:bodyPr>
          <a:lstStyle/>
          <a:p>
            <a:pPr algn="ctr"/>
            <a:r>
              <a:rPr lang="en-GB" sz="900" dirty="0"/>
              <a:t>Adult pepper weevil. Courtesy: Laura Martinez. EPPO Global Database, https://gd.eppo.int</a:t>
            </a:r>
          </a:p>
        </p:txBody>
      </p:sp>
      <p:sp>
        <p:nvSpPr>
          <p:cNvPr id="9" name="ZoneTexte 8"/>
          <p:cNvSpPr txBox="1"/>
          <p:nvPr/>
        </p:nvSpPr>
        <p:spPr>
          <a:xfrm>
            <a:off x="-852879" y="452"/>
            <a:ext cx="12446493" cy="4418662"/>
          </a:xfrm>
          <a:prstGeom prst="rect">
            <a:avLst/>
          </a:prstGeom>
          <a:noFill/>
        </p:spPr>
        <p:txBody>
          <a:bodyPr wrap="square" tIns="681518" rtlCol="0">
            <a:noAutofit/>
          </a:bodyPr>
          <a:lstStyle/>
          <a:p>
            <a:pPr algn="ctr"/>
            <a:r>
              <a:rPr lang="fr-FR" sz="9688" b="1" baseline="30000" dirty="0">
                <a:solidFill>
                  <a:schemeClr val="bg1"/>
                </a:solidFill>
                <a:latin typeface="Century Gothic" panose="020B0502020202020204" pitchFamily="34" charset="0"/>
                <a:ea typeface="+mj-ea"/>
                <a:cs typeface="Century Gothic"/>
              </a:rPr>
              <a:t>HELP US STOP THIS PEST!</a:t>
            </a:r>
          </a:p>
          <a:p>
            <a:pPr algn="ctr"/>
            <a:r>
              <a:rPr lang="fr-FR" sz="5345" b="1" i="1" baseline="30000" dirty="0" err="1">
                <a:solidFill>
                  <a:schemeClr val="bg1"/>
                </a:solidFill>
                <a:latin typeface="Century Gothic"/>
                <a:ea typeface="+mj-ea"/>
                <a:cs typeface="Century Gothic"/>
              </a:rPr>
              <a:t>Anthonomus</a:t>
            </a:r>
            <a:r>
              <a:rPr lang="fr-FR" sz="5345" b="1" i="1" baseline="30000" dirty="0">
                <a:solidFill>
                  <a:schemeClr val="bg1"/>
                </a:solidFill>
                <a:latin typeface="Century Gothic"/>
                <a:ea typeface="+mj-ea"/>
                <a:cs typeface="Century Gothic"/>
              </a:rPr>
              <a:t> </a:t>
            </a:r>
            <a:r>
              <a:rPr lang="fr-FR" sz="5345" b="1" i="1" baseline="30000" dirty="0" err="1">
                <a:solidFill>
                  <a:schemeClr val="bg1"/>
                </a:solidFill>
                <a:latin typeface="Century Gothic"/>
                <a:ea typeface="+mj-ea"/>
                <a:cs typeface="Century Gothic"/>
              </a:rPr>
              <a:t>eugenii</a:t>
            </a:r>
            <a:endParaRPr lang="fr-FR" sz="5345" b="1" i="1" baseline="30000" dirty="0">
              <a:solidFill>
                <a:schemeClr val="bg1"/>
              </a:solidFill>
              <a:latin typeface="Century Gothic"/>
              <a:ea typeface="+mj-ea"/>
              <a:cs typeface="Century Gothic"/>
            </a:endParaRPr>
          </a:p>
          <a:p>
            <a:pPr algn="ctr">
              <a:lnSpc>
                <a:spcPts val="1893"/>
              </a:lnSpc>
            </a:pPr>
            <a:r>
              <a:rPr lang="fr-FR" sz="3118" b="1" baseline="30000" dirty="0">
                <a:solidFill>
                  <a:schemeClr val="bg1"/>
                </a:solidFill>
                <a:latin typeface="Century Gothic"/>
                <a:ea typeface="+mj-ea"/>
                <a:cs typeface="Century Gothic"/>
              </a:rPr>
              <a:t>A </a:t>
            </a:r>
            <a:r>
              <a:rPr lang="fr-FR" sz="3118" b="1" baseline="30000" dirty="0" err="1">
                <a:solidFill>
                  <a:schemeClr val="bg1"/>
                </a:solidFill>
                <a:latin typeface="Century Gothic"/>
                <a:ea typeface="+mj-ea"/>
                <a:cs typeface="Century Gothic"/>
              </a:rPr>
              <a:t>threat</a:t>
            </a:r>
            <a:r>
              <a:rPr lang="fr-FR" sz="3118" b="1" baseline="30000" dirty="0">
                <a:solidFill>
                  <a:schemeClr val="bg1"/>
                </a:solidFill>
                <a:latin typeface="Century Gothic"/>
                <a:ea typeface="+mj-ea"/>
                <a:cs typeface="Century Gothic"/>
              </a:rPr>
              <a:t> to </a:t>
            </a:r>
            <a:r>
              <a:rPr lang="fr-FR" sz="3118" b="1" baseline="30000" dirty="0" err="1">
                <a:solidFill>
                  <a:schemeClr val="bg1"/>
                </a:solidFill>
                <a:latin typeface="Century Gothic"/>
                <a:ea typeface="+mj-ea"/>
                <a:cs typeface="Century Gothic"/>
              </a:rPr>
              <a:t>capsicums</a:t>
            </a:r>
            <a:endParaRPr lang="fr-FR" sz="3118" b="1" baseline="30000" dirty="0">
              <a:solidFill>
                <a:schemeClr val="bg1"/>
              </a:solidFill>
              <a:latin typeface="Century Gothic"/>
              <a:ea typeface="+mj-ea"/>
              <a:cs typeface="Century Gothic"/>
            </a:endParaRPr>
          </a:p>
        </p:txBody>
      </p:sp>
      <p:sp>
        <p:nvSpPr>
          <p:cNvPr id="31" name="ZoneTexte 30">
            <a:extLst>
              <a:ext uri="{FF2B5EF4-FFF2-40B4-BE49-F238E27FC236}">
                <a16:creationId xmlns:a16="http://schemas.microsoft.com/office/drawing/2014/main" id="{D85AB430-77A7-4139-A3DE-6B49C42C872C}"/>
              </a:ext>
            </a:extLst>
          </p:cNvPr>
          <p:cNvSpPr txBox="1"/>
          <p:nvPr/>
        </p:nvSpPr>
        <p:spPr>
          <a:xfrm>
            <a:off x="1184532" y="11701230"/>
            <a:ext cx="2847975" cy="584775"/>
          </a:xfrm>
          <a:prstGeom prst="rect">
            <a:avLst/>
          </a:prstGeom>
          <a:noFill/>
        </p:spPr>
        <p:txBody>
          <a:bodyPr wrap="square" rtlCol="0">
            <a:spAutoFit/>
          </a:bodyPr>
          <a:lstStyle/>
          <a:p>
            <a:pPr algn="ctr"/>
            <a:r>
              <a:rPr lang="en-GB" sz="1400" dirty="0"/>
              <a:t>Damage: exit hole</a:t>
            </a:r>
          </a:p>
          <a:p>
            <a:pPr algn="ctr"/>
            <a:r>
              <a:rPr lang="nb-NO" sz="800" b="0" i="0" dirty="0">
                <a:effectLst/>
                <a:latin typeface="PT Sans" panose="020B0503020203020204" pitchFamily="34" charset="0"/>
              </a:rPr>
              <a:t>Courtesy: W. den Hartog NVWA (NPPO the Netherlands)</a:t>
            </a:r>
            <a:r>
              <a:rPr lang="en-GB" sz="900" dirty="0"/>
              <a:t>.</a:t>
            </a:r>
            <a:br>
              <a:rPr lang="en-GB" sz="900" dirty="0"/>
            </a:br>
            <a:r>
              <a:rPr lang="en-GB" sz="900" dirty="0"/>
              <a:t>EPPO Global Database. https://gd.eppo.int</a:t>
            </a:r>
          </a:p>
        </p:txBody>
      </p:sp>
      <p:sp>
        <p:nvSpPr>
          <p:cNvPr id="38" name="ZoneTexte 37">
            <a:extLst>
              <a:ext uri="{FF2B5EF4-FFF2-40B4-BE49-F238E27FC236}">
                <a16:creationId xmlns:a16="http://schemas.microsoft.com/office/drawing/2014/main" id="{530D9456-DC77-47D9-888F-D902B67D23FB}"/>
              </a:ext>
            </a:extLst>
          </p:cNvPr>
          <p:cNvSpPr txBox="1"/>
          <p:nvPr/>
        </p:nvSpPr>
        <p:spPr>
          <a:xfrm>
            <a:off x="3996580" y="11720015"/>
            <a:ext cx="2883902" cy="584775"/>
          </a:xfrm>
          <a:prstGeom prst="rect">
            <a:avLst/>
          </a:prstGeom>
          <a:noFill/>
        </p:spPr>
        <p:txBody>
          <a:bodyPr wrap="square" rtlCol="0">
            <a:spAutoFit/>
          </a:bodyPr>
          <a:lstStyle/>
          <a:p>
            <a:pPr algn="ctr"/>
            <a:r>
              <a:rPr lang="en-GB" sz="1400" dirty="0"/>
              <a:t>Internal fruit damage</a:t>
            </a:r>
          </a:p>
          <a:p>
            <a:pPr algn="ctr"/>
            <a:r>
              <a:rPr lang="nb-NO" sz="800" b="0" i="0" dirty="0">
                <a:effectLst/>
                <a:latin typeface="PT Sans" panose="020B0503020203020204" pitchFamily="34" charset="0"/>
              </a:rPr>
              <a:t>Courtesy: W. den Hartog NVWA (NPPO the Netherlands)</a:t>
            </a:r>
            <a:r>
              <a:rPr lang="en-GB" sz="900" dirty="0"/>
              <a:t>.</a:t>
            </a:r>
            <a:br>
              <a:rPr lang="en-GB" sz="900" dirty="0"/>
            </a:br>
            <a:r>
              <a:rPr lang="en-GB" sz="900" dirty="0"/>
              <a:t>EPPO Global Database. https://gd.eppo.int</a:t>
            </a:r>
          </a:p>
        </p:txBody>
      </p:sp>
      <p:sp>
        <p:nvSpPr>
          <p:cNvPr id="43" name="ZoneTexte 42">
            <a:extLst>
              <a:ext uri="{FF2B5EF4-FFF2-40B4-BE49-F238E27FC236}">
                <a16:creationId xmlns:a16="http://schemas.microsoft.com/office/drawing/2014/main" id="{C445D967-0DC9-446F-BD2F-5C31C549131A}"/>
              </a:ext>
            </a:extLst>
          </p:cNvPr>
          <p:cNvSpPr txBox="1"/>
          <p:nvPr/>
        </p:nvSpPr>
        <p:spPr>
          <a:xfrm>
            <a:off x="7060397" y="11708004"/>
            <a:ext cx="2415728" cy="584775"/>
          </a:xfrm>
          <a:prstGeom prst="rect">
            <a:avLst/>
          </a:prstGeom>
          <a:noFill/>
        </p:spPr>
        <p:txBody>
          <a:bodyPr wrap="square" rtlCol="0">
            <a:spAutoFit/>
          </a:bodyPr>
          <a:lstStyle/>
          <a:p>
            <a:pPr algn="ctr"/>
            <a:r>
              <a:rPr lang="en-GB" sz="1400" dirty="0"/>
              <a:t>Internal fruit damage</a:t>
            </a:r>
          </a:p>
          <a:p>
            <a:pPr algn="ctr"/>
            <a:r>
              <a:rPr lang="nb-NO" sz="800" b="0" i="0" dirty="0">
                <a:effectLst/>
                <a:latin typeface="PT Sans" panose="020B0503020203020204" pitchFamily="34" charset="0"/>
              </a:rPr>
              <a:t>Courtesy: Laura Martinez</a:t>
            </a:r>
            <a:r>
              <a:rPr lang="en-GB" sz="900" dirty="0"/>
              <a:t>.</a:t>
            </a:r>
            <a:br>
              <a:rPr lang="en-GB" sz="900" dirty="0"/>
            </a:br>
            <a:r>
              <a:rPr lang="en-GB" sz="900" dirty="0"/>
              <a:t>EPPO Global Database. https://gd.eppo.int</a:t>
            </a:r>
          </a:p>
        </p:txBody>
      </p:sp>
    </p:spTree>
    <p:extLst>
      <p:ext uri="{BB962C8B-B14F-4D97-AF65-F5344CB8AC3E}">
        <p14:creationId xmlns:p14="http://schemas.microsoft.com/office/powerpoint/2010/main" val="2022621688"/>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554</TotalTime>
  <Words>251</Words>
  <Application>Microsoft Office PowerPoint</Application>
  <PresentationFormat>Personnalisé</PresentationFormat>
  <Paragraphs>18</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Century Gothic</vt:lpstr>
      <vt:lpstr>PT Sans</vt:lpstr>
      <vt:lpstr>Thème Office</vt:lpstr>
      <vt:lpstr>Présentation PowerPoint</vt:lpstr>
    </vt:vector>
  </TitlesOfParts>
  <Company>écoles de Condé</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Armelle ROY</dc:creator>
  <cp:lastModifiedBy>Anne-Sophie Roy</cp:lastModifiedBy>
  <cp:revision>96</cp:revision>
  <cp:lastPrinted>2017-06-01T13:06:56Z</cp:lastPrinted>
  <dcterms:created xsi:type="dcterms:W3CDTF">2016-07-12T13:11:24Z</dcterms:created>
  <dcterms:modified xsi:type="dcterms:W3CDTF">2021-12-10T16:40:20Z</dcterms:modified>
</cp:coreProperties>
</file>