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9" r:id="rId2"/>
    <p:sldId id="260" r:id="rId3"/>
  </p:sldIdLst>
  <p:sldSz cx="10691813" cy="7559675"/>
  <p:notesSz cx="6810375" cy="9942513"/>
  <p:defaultTextStyle>
    <a:defPPr>
      <a:defRPr lang="fr-FR"/>
    </a:defPPr>
    <a:lvl1pPr marL="0" algn="l" defTabSz="497754" rtl="0" eaLnBrk="1" latinLnBrk="0" hangingPunct="1">
      <a:defRPr sz="1960" kern="1200">
        <a:solidFill>
          <a:schemeClr val="tx1"/>
        </a:solidFill>
        <a:latin typeface="+mn-lt"/>
        <a:ea typeface="+mn-ea"/>
        <a:cs typeface="+mn-cs"/>
      </a:defRPr>
    </a:lvl1pPr>
    <a:lvl2pPr marL="497754" algn="l" defTabSz="497754" rtl="0" eaLnBrk="1" latinLnBrk="0" hangingPunct="1">
      <a:defRPr sz="1960" kern="1200">
        <a:solidFill>
          <a:schemeClr val="tx1"/>
        </a:solidFill>
        <a:latin typeface="+mn-lt"/>
        <a:ea typeface="+mn-ea"/>
        <a:cs typeface="+mn-cs"/>
      </a:defRPr>
    </a:lvl2pPr>
    <a:lvl3pPr marL="995507" algn="l" defTabSz="497754" rtl="0" eaLnBrk="1" latinLnBrk="0" hangingPunct="1">
      <a:defRPr sz="1960" kern="1200">
        <a:solidFill>
          <a:schemeClr val="tx1"/>
        </a:solidFill>
        <a:latin typeface="+mn-lt"/>
        <a:ea typeface="+mn-ea"/>
        <a:cs typeface="+mn-cs"/>
      </a:defRPr>
    </a:lvl3pPr>
    <a:lvl4pPr marL="1493261" algn="l" defTabSz="497754" rtl="0" eaLnBrk="1" latinLnBrk="0" hangingPunct="1">
      <a:defRPr sz="1960" kern="1200">
        <a:solidFill>
          <a:schemeClr val="tx1"/>
        </a:solidFill>
        <a:latin typeface="+mn-lt"/>
        <a:ea typeface="+mn-ea"/>
        <a:cs typeface="+mn-cs"/>
      </a:defRPr>
    </a:lvl4pPr>
    <a:lvl5pPr marL="1991015" algn="l" defTabSz="497754" rtl="0" eaLnBrk="1" latinLnBrk="0" hangingPunct="1">
      <a:defRPr sz="1960" kern="1200">
        <a:solidFill>
          <a:schemeClr val="tx1"/>
        </a:solidFill>
        <a:latin typeface="+mn-lt"/>
        <a:ea typeface="+mn-ea"/>
        <a:cs typeface="+mn-cs"/>
      </a:defRPr>
    </a:lvl5pPr>
    <a:lvl6pPr marL="2488768" algn="l" defTabSz="497754" rtl="0" eaLnBrk="1" latinLnBrk="0" hangingPunct="1">
      <a:defRPr sz="1960" kern="1200">
        <a:solidFill>
          <a:schemeClr val="tx1"/>
        </a:solidFill>
        <a:latin typeface="+mn-lt"/>
        <a:ea typeface="+mn-ea"/>
        <a:cs typeface="+mn-cs"/>
      </a:defRPr>
    </a:lvl6pPr>
    <a:lvl7pPr marL="2986522" algn="l" defTabSz="497754" rtl="0" eaLnBrk="1" latinLnBrk="0" hangingPunct="1">
      <a:defRPr sz="1960" kern="1200">
        <a:solidFill>
          <a:schemeClr val="tx1"/>
        </a:solidFill>
        <a:latin typeface="+mn-lt"/>
        <a:ea typeface="+mn-ea"/>
        <a:cs typeface="+mn-cs"/>
      </a:defRPr>
    </a:lvl7pPr>
    <a:lvl8pPr marL="3484275" algn="l" defTabSz="497754" rtl="0" eaLnBrk="1" latinLnBrk="0" hangingPunct="1">
      <a:defRPr sz="1960" kern="1200">
        <a:solidFill>
          <a:schemeClr val="tx1"/>
        </a:solidFill>
        <a:latin typeface="+mn-lt"/>
        <a:ea typeface="+mn-ea"/>
        <a:cs typeface="+mn-cs"/>
      </a:defRPr>
    </a:lvl8pPr>
    <a:lvl9pPr marL="3982029" algn="l" defTabSz="497754" rtl="0" eaLnBrk="1" latinLnBrk="0" hangingPunct="1">
      <a:defRPr sz="196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1" userDrawn="1">
          <p15:clr>
            <a:srgbClr val="A4A3A4"/>
          </p15:clr>
        </p15:guide>
        <p15:guide id="2" pos="33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C16A"/>
    <a:srgbClr val="93BE6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2" d="100"/>
          <a:sy n="92" d="100"/>
        </p:scale>
        <p:origin x="1020" y="78"/>
      </p:cViewPr>
      <p:guideLst>
        <p:guide orient="horz" pos="2381"/>
        <p:guide pos="3368"/>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801886" y="2348401"/>
            <a:ext cx="9088041" cy="1620430"/>
          </a:xfrm>
        </p:spPr>
        <p:txBody>
          <a:bodyPr/>
          <a:lstStyle/>
          <a:p>
            <a:r>
              <a:rPr lang="fr-FR"/>
              <a:t>Cliquez et modifiez le titre</a:t>
            </a:r>
          </a:p>
        </p:txBody>
      </p:sp>
      <p:sp>
        <p:nvSpPr>
          <p:cNvPr id="3" name="Sous-titre 2"/>
          <p:cNvSpPr>
            <a:spLocks noGrp="1"/>
          </p:cNvSpPr>
          <p:nvPr>
            <p:ph type="subTitle" idx="1"/>
          </p:nvPr>
        </p:nvSpPr>
        <p:spPr>
          <a:xfrm>
            <a:off x="1603772" y="4283816"/>
            <a:ext cx="7484269" cy="1931917"/>
          </a:xfrm>
        </p:spPr>
        <p:txBody>
          <a:bodyPr/>
          <a:lstStyle>
            <a:lvl1pPr marL="0" indent="0" algn="ctr">
              <a:buNone/>
              <a:defRPr>
                <a:solidFill>
                  <a:schemeClr val="tx1">
                    <a:tint val="75000"/>
                  </a:schemeClr>
                </a:solidFill>
              </a:defRPr>
            </a:lvl1pPr>
            <a:lvl2pPr marL="493456" indent="0" algn="ctr">
              <a:buNone/>
              <a:defRPr>
                <a:solidFill>
                  <a:schemeClr val="tx1">
                    <a:tint val="75000"/>
                  </a:schemeClr>
                </a:solidFill>
              </a:defRPr>
            </a:lvl2pPr>
            <a:lvl3pPr marL="986912" indent="0" algn="ctr">
              <a:buNone/>
              <a:defRPr>
                <a:solidFill>
                  <a:schemeClr val="tx1">
                    <a:tint val="75000"/>
                  </a:schemeClr>
                </a:solidFill>
              </a:defRPr>
            </a:lvl3pPr>
            <a:lvl4pPr marL="1480368" indent="0" algn="ctr">
              <a:buNone/>
              <a:defRPr>
                <a:solidFill>
                  <a:schemeClr val="tx1">
                    <a:tint val="75000"/>
                  </a:schemeClr>
                </a:solidFill>
              </a:defRPr>
            </a:lvl4pPr>
            <a:lvl5pPr marL="1973824" indent="0" algn="ctr">
              <a:buNone/>
              <a:defRPr>
                <a:solidFill>
                  <a:schemeClr val="tx1">
                    <a:tint val="75000"/>
                  </a:schemeClr>
                </a:solidFill>
              </a:defRPr>
            </a:lvl5pPr>
            <a:lvl6pPr marL="2467280" indent="0" algn="ctr">
              <a:buNone/>
              <a:defRPr>
                <a:solidFill>
                  <a:schemeClr val="tx1">
                    <a:tint val="75000"/>
                  </a:schemeClr>
                </a:solidFill>
              </a:defRPr>
            </a:lvl6pPr>
            <a:lvl7pPr marL="2960736" indent="0" algn="ctr">
              <a:buNone/>
              <a:defRPr>
                <a:solidFill>
                  <a:schemeClr val="tx1">
                    <a:tint val="75000"/>
                  </a:schemeClr>
                </a:solidFill>
              </a:defRPr>
            </a:lvl7pPr>
            <a:lvl8pPr marL="3454192" indent="0" algn="ctr">
              <a:buNone/>
              <a:defRPr>
                <a:solidFill>
                  <a:schemeClr val="tx1">
                    <a:tint val="75000"/>
                  </a:schemeClr>
                </a:solidFill>
              </a:defRPr>
            </a:lvl8pPr>
            <a:lvl9pPr marL="3947648"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DA5121DE-6725-1749-A95E-7E8D8FD1C1A1}" type="datetimeFigureOut">
              <a:rPr lang="fr-FR" smtClean="0"/>
              <a:t>12/09/2018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8A4D855-28A5-5E4E-A94F-5CBA4C9E4E90}" type="slidenum">
              <a:rPr lang="fr-FR" smtClean="0"/>
              <a:t>‹N°›</a:t>
            </a:fld>
            <a:endParaRPr lang="fr-FR"/>
          </a:p>
        </p:txBody>
      </p:sp>
    </p:spTree>
    <p:extLst>
      <p:ext uri="{BB962C8B-B14F-4D97-AF65-F5344CB8AC3E}">
        <p14:creationId xmlns:p14="http://schemas.microsoft.com/office/powerpoint/2010/main" val="19056036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DA5121DE-6725-1749-A95E-7E8D8FD1C1A1}" type="datetimeFigureOut">
              <a:rPr lang="fr-FR" smtClean="0"/>
              <a:t>12/09/2018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8A4D855-28A5-5E4E-A94F-5CBA4C9E4E90}" type="slidenum">
              <a:rPr lang="fr-FR" smtClean="0"/>
              <a:t>‹N°›</a:t>
            </a:fld>
            <a:endParaRPr lang="fr-FR"/>
          </a:p>
        </p:txBody>
      </p:sp>
    </p:spTree>
    <p:extLst>
      <p:ext uri="{BB962C8B-B14F-4D97-AF65-F5344CB8AC3E}">
        <p14:creationId xmlns:p14="http://schemas.microsoft.com/office/powerpoint/2010/main" val="2518740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397528" y="302739"/>
            <a:ext cx="2606130" cy="6450223"/>
          </a:xfr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579140" y="302739"/>
            <a:ext cx="7640192" cy="6450223"/>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DA5121DE-6725-1749-A95E-7E8D8FD1C1A1}" type="datetimeFigureOut">
              <a:rPr lang="fr-FR" smtClean="0"/>
              <a:t>12/09/2018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8A4D855-28A5-5E4E-A94F-5CBA4C9E4E90}" type="slidenum">
              <a:rPr lang="fr-FR" smtClean="0"/>
              <a:t>‹N°›</a:t>
            </a:fld>
            <a:endParaRPr lang="fr-FR"/>
          </a:p>
        </p:txBody>
      </p:sp>
    </p:spTree>
    <p:extLst>
      <p:ext uri="{BB962C8B-B14F-4D97-AF65-F5344CB8AC3E}">
        <p14:creationId xmlns:p14="http://schemas.microsoft.com/office/powerpoint/2010/main" val="812465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DA5121DE-6725-1749-A95E-7E8D8FD1C1A1}" type="datetimeFigureOut">
              <a:rPr lang="fr-FR" smtClean="0"/>
              <a:t>12/09/2018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8A4D855-28A5-5E4E-A94F-5CBA4C9E4E90}" type="slidenum">
              <a:rPr lang="fr-FR" smtClean="0"/>
              <a:t>‹N°›</a:t>
            </a:fld>
            <a:endParaRPr lang="fr-FR"/>
          </a:p>
        </p:txBody>
      </p:sp>
    </p:spTree>
    <p:extLst>
      <p:ext uri="{BB962C8B-B14F-4D97-AF65-F5344CB8AC3E}">
        <p14:creationId xmlns:p14="http://schemas.microsoft.com/office/powerpoint/2010/main" val="4241139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44580" y="4857793"/>
            <a:ext cx="9088041" cy="1501435"/>
          </a:xfrm>
        </p:spPr>
        <p:txBody>
          <a:bodyPr anchor="t"/>
          <a:lstStyle>
            <a:lvl1pPr algn="l">
              <a:defRPr sz="4317" b="1" cap="all"/>
            </a:lvl1pPr>
          </a:lstStyle>
          <a:p>
            <a:r>
              <a:rPr lang="fr-FR"/>
              <a:t>Cliquez et modifiez le titre</a:t>
            </a:r>
          </a:p>
        </p:txBody>
      </p:sp>
      <p:sp>
        <p:nvSpPr>
          <p:cNvPr id="3" name="Espace réservé du texte 2"/>
          <p:cNvSpPr>
            <a:spLocks noGrp="1"/>
          </p:cNvSpPr>
          <p:nvPr>
            <p:ph type="body" idx="1"/>
          </p:nvPr>
        </p:nvSpPr>
        <p:spPr>
          <a:xfrm>
            <a:off x="844580" y="3204114"/>
            <a:ext cx="9088041" cy="1653678"/>
          </a:xfrm>
        </p:spPr>
        <p:txBody>
          <a:bodyPr anchor="b"/>
          <a:lstStyle>
            <a:lvl1pPr marL="0" indent="0">
              <a:buNone/>
              <a:defRPr sz="2159">
                <a:solidFill>
                  <a:schemeClr val="tx1">
                    <a:tint val="75000"/>
                  </a:schemeClr>
                </a:solidFill>
              </a:defRPr>
            </a:lvl1pPr>
            <a:lvl2pPr marL="493456" indent="0">
              <a:buNone/>
              <a:defRPr sz="1943">
                <a:solidFill>
                  <a:schemeClr val="tx1">
                    <a:tint val="75000"/>
                  </a:schemeClr>
                </a:solidFill>
              </a:defRPr>
            </a:lvl2pPr>
            <a:lvl3pPr marL="986912" indent="0">
              <a:buNone/>
              <a:defRPr sz="1727">
                <a:solidFill>
                  <a:schemeClr val="tx1">
                    <a:tint val="75000"/>
                  </a:schemeClr>
                </a:solidFill>
              </a:defRPr>
            </a:lvl3pPr>
            <a:lvl4pPr marL="1480368" indent="0">
              <a:buNone/>
              <a:defRPr sz="1511">
                <a:solidFill>
                  <a:schemeClr val="tx1">
                    <a:tint val="75000"/>
                  </a:schemeClr>
                </a:solidFill>
              </a:defRPr>
            </a:lvl4pPr>
            <a:lvl5pPr marL="1973824" indent="0">
              <a:buNone/>
              <a:defRPr sz="1511">
                <a:solidFill>
                  <a:schemeClr val="tx1">
                    <a:tint val="75000"/>
                  </a:schemeClr>
                </a:solidFill>
              </a:defRPr>
            </a:lvl5pPr>
            <a:lvl6pPr marL="2467280" indent="0">
              <a:buNone/>
              <a:defRPr sz="1511">
                <a:solidFill>
                  <a:schemeClr val="tx1">
                    <a:tint val="75000"/>
                  </a:schemeClr>
                </a:solidFill>
              </a:defRPr>
            </a:lvl6pPr>
            <a:lvl7pPr marL="2960736" indent="0">
              <a:buNone/>
              <a:defRPr sz="1511">
                <a:solidFill>
                  <a:schemeClr val="tx1">
                    <a:tint val="75000"/>
                  </a:schemeClr>
                </a:solidFill>
              </a:defRPr>
            </a:lvl7pPr>
            <a:lvl8pPr marL="3454192" indent="0">
              <a:buNone/>
              <a:defRPr sz="1511">
                <a:solidFill>
                  <a:schemeClr val="tx1">
                    <a:tint val="75000"/>
                  </a:schemeClr>
                </a:solidFill>
              </a:defRPr>
            </a:lvl8pPr>
            <a:lvl9pPr marL="3947648" indent="0">
              <a:buNone/>
              <a:defRPr sz="1511">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DA5121DE-6725-1749-A95E-7E8D8FD1C1A1}" type="datetimeFigureOut">
              <a:rPr lang="fr-FR" smtClean="0"/>
              <a:t>12/09/2018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8A4D855-28A5-5E4E-A94F-5CBA4C9E4E90}" type="slidenum">
              <a:rPr lang="fr-FR" smtClean="0"/>
              <a:t>‹N°›</a:t>
            </a:fld>
            <a:endParaRPr lang="fr-FR"/>
          </a:p>
        </p:txBody>
      </p:sp>
    </p:spTree>
    <p:extLst>
      <p:ext uri="{BB962C8B-B14F-4D97-AF65-F5344CB8AC3E}">
        <p14:creationId xmlns:p14="http://schemas.microsoft.com/office/powerpoint/2010/main" val="4253362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sz="half" idx="1"/>
          </p:nvPr>
        </p:nvSpPr>
        <p:spPr>
          <a:xfrm>
            <a:off x="579141" y="1763926"/>
            <a:ext cx="5123160" cy="4989036"/>
          </a:xfrm>
        </p:spPr>
        <p:txBody>
          <a:bodyPr/>
          <a:lstStyle>
            <a:lvl1pPr>
              <a:defRPr sz="3022"/>
            </a:lvl1pPr>
            <a:lvl2pPr>
              <a:defRPr sz="2590"/>
            </a:lvl2pPr>
            <a:lvl3pPr>
              <a:defRPr sz="2159"/>
            </a:lvl3pPr>
            <a:lvl4pPr>
              <a:defRPr sz="1943"/>
            </a:lvl4pPr>
            <a:lvl5pPr>
              <a:defRPr sz="1943"/>
            </a:lvl5pPr>
            <a:lvl6pPr>
              <a:defRPr sz="1943"/>
            </a:lvl6pPr>
            <a:lvl7pPr>
              <a:defRPr sz="1943"/>
            </a:lvl7pPr>
            <a:lvl8pPr>
              <a:defRPr sz="1943"/>
            </a:lvl8pPr>
            <a:lvl9pPr>
              <a:defRPr sz="1943"/>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5880498" y="1763926"/>
            <a:ext cx="5123160" cy="4989036"/>
          </a:xfrm>
        </p:spPr>
        <p:txBody>
          <a:bodyPr/>
          <a:lstStyle>
            <a:lvl1pPr>
              <a:defRPr sz="3022"/>
            </a:lvl1pPr>
            <a:lvl2pPr>
              <a:defRPr sz="2590"/>
            </a:lvl2pPr>
            <a:lvl3pPr>
              <a:defRPr sz="2159"/>
            </a:lvl3pPr>
            <a:lvl4pPr>
              <a:defRPr sz="1943"/>
            </a:lvl4pPr>
            <a:lvl5pPr>
              <a:defRPr sz="1943"/>
            </a:lvl5pPr>
            <a:lvl6pPr>
              <a:defRPr sz="1943"/>
            </a:lvl6pPr>
            <a:lvl7pPr>
              <a:defRPr sz="1943"/>
            </a:lvl7pPr>
            <a:lvl8pPr>
              <a:defRPr sz="1943"/>
            </a:lvl8pPr>
            <a:lvl9pPr>
              <a:defRPr sz="1943"/>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DA5121DE-6725-1749-A95E-7E8D8FD1C1A1}" type="datetimeFigureOut">
              <a:rPr lang="fr-FR" smtClean="0"/>
              <a:t>12/09/2018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8A4D855-28A5-5E4E-A94F-5CBA4C9E4E90}" type="slidenum">
              <a:rPr lang="fr-FR" smtClean="0"/>
              <a:t>‹N°›</a:t>
            </a:fld>
            <a:endParaRPr lang="fr-FR"/>
          </a:p>
        </p:txBody>
      </p:sp>
    </p:spTree>
    <p:extLst>
      <p:ext uri="{BB962C8B-B14F-4D97-AF65-F5344CB8AC3E}">
        <p14:creationId xmlns:p14="http://schemas.microsoft.com/office/powerpoint/2010/main" val="1343476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534591" y="302737"/>
            <a:ext cx="9622632" cy="1259946"/>
          </a:xfrm>
        </p:spPr>
        <p:txBody>
          <a:bodyPr/>
          <a:lstStyle>
            <a:lvl1pPr>
              <a:defRPr/>
            </a:lvl1pPr>
          </a:lstStyle>
          <a:p>
            <a:r>
              <a:rPr lang="fr-FR"/>
              <a:t>Cliquez et modifiez le titre</a:t>
            </a:r>
          </a:p>
        </p:txBody>
      </p:sp>
      <p:sp>
        <p:nvSpPr>
          <p:cNvPr id="3" name="Espace réservé du texte 2"/>
          <p:cNvSpPr>
            <a:spLocks noGrp="1"/>
          </p:cNvSpPr>
          <p:nvPr>
            <p:ph type="body" idx="1"/>
          </p:nvPr>
        </p:nvSpPr>
        <p:spPr>
          <a:xfrm>
            <a:off x="534591" y="1692178"/>
            <a:ext cx="4724074" cy="705219"/>
          </a:xfrm>
        </p:spPr>
        <p:txBody>
          <a:bodyPr anchor="b"/>
          <a:lstStyle>
            <a:lvl1pPr marL="0" indent="0">
              <a:buNone/>
              <a:defRPr sz="2590" b="1"/>
            </a:lvl1pPr>
            <a:lvl2pPr marL="493456" indent="0">
              <a:buNone/>
              <a:defRPr sz="2159" b="1"/>
            </a:lvl2pPr>
            <a:lvl3pPr marL="986912" indent="0">
              <a:buNone/>
              <a:defRPr sz="1943" b="1"/>
            </a:lvl3pPr>
            <a:lvl4pPr marL="1480368" indent="0">
              <a:buNone/>
              <a:defRPr sz="1727" b="1"/>
            </a:lvl4pPr>
            <a:lvl5pPr marL="1973824" indent="0">
              <a:buNone/>
              <a:defRPr sz="1727" b="1"/>
            </a:lvl5pPr>
            <a:lvl6pPr marL="2467280" indent="0">
              <a:buNone/>
              <a:defRPr sz="1727" b="1"/>
            </a:lvl6pPr>
            <a:lvl7pPr marL="2960736" indent="0">
              <a:buNone/>
              <a:defRPr sz="1727" b="1"/>
            </a:lvl7pPr>
            <a:lvl8pPr marL="3454192" indent="0">
              <a:buNone/>
              <a:defRPr sz="1727" b="1"/>
            </a:lvl8pPr>
            <a:lvl9pPr marL="3947648" indent="0">
              <a:buNone/>
              <a:defRPr sz="1727" b="1"/>
            </a:lvl9pPr>
          </a:lstStyle>
          <a:p>
            <a:pPr lvl="0"/>
            <a:r>
              <a:rPr lang="fr-FR"/>
              <a:t>Cliquez pour modifier les styles du texte du masque</a:t>
            </a:r>
          </a:p>
        </p:txBody>
      </p:sp>
      <p:sp>
        <p:nvSpPr>
          <p:cNvPr id="4" name="Espace réservé du contenu 3"/>
          <p:cNvSpPr>
            <a:spLocks noGrp="1"/>
          </p:cNvSpPr>
          <p:nvPr>
            <p:ph sz="half" idx="2"/>
          </p:nvPr>
        </p:nvSpPr>
        <p:spPr>
          <a:xfrm>
            <a:off x="534591" y="2397397"/>
            <a:ext cx="4724074" cy="4355563"/>
          </a:xfrm>
        </p:spPr>
        <p:txBody>
          <a:bodyPr/>
          <a:lstStyle>
            <a:lvl1pPr>
              <a:defRPr sz="2590"/>
            </a:lvl1pPr>
            <a:lvl2pPr>
              <a:defRPr sz="2159"/>
            </a:lvl2pPr>
            <a:lvl3pPr>
              <a:defRPr sz="1943"/>
            </a:lvl3pPr>
            <a:lvl4pPr>
              <a:defRPr sz="1727"/>
            </a:lvl4pPr>
            <a:lvl5pPr>
              <a:defRPr sz="1727"/>
            </a:lvl5pPr>
            <a:lvl6pPr>
              <a:defRPr sz="1727"/>
            </a:lvl6pPr>
            <a:lvl7pPr>
              <a:defRPr sz="1727"/>
            </a:lvl7pPr>
            <a:lvl8pPr>
              <a:defRPr sz="1727"/>
            </a:lvl8pPr>
            <a:lvl9pPr>
              <a:defRPr sz="1727"/>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5431293" y="1692178"/>
            <a:ext cx="4725930" cy="705219"/>
          </a:xfrm>
        </p:spPr>
        <p:txBody>
          <a:bodyPr anchor="b"/>
          <a:lstStyle>
            <a:lvl1pPr marL="0" indent="0">
              <a:buNone/>
              <a:defRPr sz="2590" b="1"/>
            </a:lvl1pPr>
            <a:lvl2pPr marL="493456" indent="0">
              <a:buNone/>
              <a:defRPr sz="2159" b="1"/>
            </a:lvl2pPr>
            <a:lvl3pPr marL="986912" indent="0">
              <a:buNone/>
              <a:defRPr sz="1943" b="1"/>
            </a:lvl3pPr>
            <a:lvl4pPr marL="1480368" indent="0">
              <a:buNone/>
              <a:defRPr sz="1727" b="1"/>
            </a:lvl4pPr>
            <a:lvl5pPr marL="1973824" indent="0">
              <a:buNone/>
              <a:defRPr sz="1727" b="1"/>
            </a:lvl5pPr>
            <a:lvl6pPr marL="2467280" indent="0">
              <a:buNone/>
              <a:defRPr sz="1727" b="1"/>
            </a:lvl6pPr>
            <a:lvl7pPr marL="2960736" indent="0">
              <a:buNone/>
              <a:defRPr sz="1727" b="1"/>
            </a:lvl7pPr>
            <a:lvl8pPr marL="3454192" indent="0">
              <a:buNone/>
              <a:defRPr sz="1727" b="1"/>
            </a:lvl8pPr>
            <a:lvl9pPr marL="3947648" indent="0">
              <a:buNone/>
              <a:defRPr sz="1727" b="1"/>
            </a:lvl9pPr>
          </a:lstStyle>
          <a:p>
            <a:pPr lvl="0"/>
            <a:r>
              <a:rPr lang="fr-FR"/>
              <a:t>Cliquez pour modifier les styles du texte du masque</a:t>
            </a:r>
          </a:p>
        </p:txBody>
      </p:sp>
      <p:sp>
        <p:nvSpPr>
          <p:cNvPr id="6" name="Espace réservé du contenu 5"/>
          <p:cNvSpPr>
            <a:spLocks noGrp="1"/>
          </p:cNvSpPr>
          <p:nvPr>
            <p:ph sz="quarter" idx="4"/>
          </p:nvPr>
        </p:nvSpPr>
        <p:spPr>
          <a:xfrm>
            <a:off x="5431293" y="2397397"/>
            <a:ext cx="4725930" cy="4355563"/>
          </a:xfrm>
        </p:spPr>
        <p:txBody>
          <a:bodyPr/>
          <a:lstStyle>
            <a:lvl1pPr>
              <a:defRPr sz="2590"/>
            </a:lvl1pPr>
            <a:lvl2pPr>
              <a:defRPr sz="2159"/>
            </a:lvl2pPr>
            <a:lvl3pPr>
              <a:defRPr sz="1943"/>
            </a:lvl3pPr>
            <a:lvl4pPr>
              <a:defRPr sz="1727"/>
            </a:lvl4pPr>
            <a:lvl5pPr>
              <a:defRPr sz="1727"/>
            </a:lvl5pPr>
            <a:lvl6pPr>
              <a:defRPr sz="1727"/>
            </a:lvl6pPr>
            <a:lvl7pPr>
              <a:defRPr sz="1727"/>
            </a:lvl7pPr>
            <a:lvl8pPr>
              <a:defRPr sz="1727"/>
            </a:lvl8pPr>
            <a:lvl9pPr>
              <a:defRPr sz="1727"/>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DA5121DE-6725-1749-A95E-7E8D8FD1C1A1}" type="datetimeFigureOut">
              <a:rPr lang="fr-FR" smtClean="0"/>
              <a:t>12/09/2018</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88A4D855-28A5-5E4E-A94F-5CBA4C9E4E90}" type="slidenum">
              <a:rPr lang="fr-FR" smtClean="0"/>
              <a:t>‹N°›</a:t>
            </a:fld>
            <a:endParaRPr lang="fr-FR"/>
          </a:p>
        </p:txBody>
      </p:sp>
    </p:spTree>
    <p:extLst>
      <p:ext uri="{BB962C8B-B14F-4D97-AF65-F5344CB8AC3E}">
        <p14:creationId xmlns:p14="http://schemas.microsoft.com/office/powerpoint/2010/main" val="3016454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e la date 2"/>
          <p:cNvSpPr>
            <a:spLocks noGrp="1"/>
          </p:cNvSpPr>
          <p:nvPr>
            <p:ph type="dt" sz="half" idx="10"/>
          </p:nvPr>
        </p:nvSpPr>
        <p:spPr/>
        <p:txBody>
          <a:bodyPr/>
          <a:lstStyle/>
          <a:p>
            <a:fld id="{DA5121DE-6725-1749-A95E-7E8D8FD1C1A1}" type="datetimeFigureOut">
              <a:rPr lang="fr-FR" smtClean="0"/>
              <a:t>12/09/2018</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88A4D855-28A5-5E4E-A94F-5CBA4C9E4E90}" type="slidenum">
              <a:rPr lang="fr-FR" smtClean="0"/>
              <a:t>‹N°›</a:t>
            </a:fld>
            <a:endParaRPr lang="fr-FR"/>
          </a:p>
        </p:txBody>
      </p:sp>
    </p:spTree>
    <p:extLst>
      <p:ext uri="{BB962C8B-B14F-4D97-AF65-F5344CB8AC3E}">
        <p14:creationId xmlns:p14="http://schemas.microsoft.com/office/powerpoint/2010/main" val="3803283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A5121DE-6725-1749-A95E-7E8D8FD1C1A1}" type="datetimeFigureOut">
              <a:rPr lang="fr-FR" smtClean="0"/>
              <a:t>12/09/2018</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88A4D855-28A5-5E4E-A94F-5CBA4C9E4E90}" type="slidenum">
              <a:rPr lang="fr-FR" smtClean="0"/>
              <a:t>‹N°›</a:t>
            </a:fld>
            <a:endParaRPr lang="fr-FR"/>
          </a:p>
        </p:txBody>
      </p:sp>
    </p:spTree>
    <p:extLst>
      <p:ext uri="{BB962C8B-B14F-4D97-AF65-F5344CB8AC3E}">
        <p14:creationId xmlns:p14="http://schemas.microsoft.com/office/powerpoint/2010/main" val="38683783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34591" y="300987"/>
            <a:ext cx="3517533" cy="1280945"/>
          </a:xfrm>
        </p:spPr>
        <p:txBody>
          <a:bodyPr anchor="b"/>
          <a:lstStyle>
            <a:lvl1pPr algn="l">
              <a:defRPr sz="2159" b="1"/>
            </a:lvl1pPr>
          </a:lstStyle>
          <a:p>
            <a:r>
              <a:rPr lang="fr-FR"/>
              <a:t>Cliquez et modifiez le titre</a:t>
            </a:r>
          </a:p>
        </p:txBody>
      </p:sp>
      <p:sp>
        <p:nvSpPr>
          <p:cNvPr id="3" name="Espace réservé du contenu 2"/>
          <p:cNvSpPr>
            <a:spLocks noGrp="1"/>
          </p:cNvSpPr>
          <p:nvPr>
            <p:ph idx="1"/>
          </p:nvPr>
        </p:nvSpPr>
        <p:spPr>
          <a:xfrm>
            <a:off x="4180203" y="300989"/>
            <a:ext cx="5977020" cy="6451973"/>
          </a:xfrm>
        </p:spPr>
        <p:txBody>
          <a:bodyPr/>
          <a:lstStyle>
            <a:lvl1pPr>
              <a:defRPr sz="3454"/>
            </a:lvl1pPr>
            <a:lvl2pPr>
              <a:defRPr sz="3022"/>
            </a:lvl2pPr>
            <a:lvl3pPr>
              <a:defRPr sz="2590"/>
            </a:lvl3pPr>
            <a:lvl4pPr>
              <a:defRPr sz="2159"/>
            </a:lvl4pPr>
            <a:lvl5pPr>
              <a:defRPr sz="2159"/>
            </a:lvl5pPr>
            <a:lvl6pPr>
              <a:defRPr sz="2159"/>
            </a:lvl6pPr>
            <a:lvl7pPr>
              <a:defRPr sz="2159"/>
            </a:lvl7pPr>
            <a:lvl8pPr>
              <a:defRPr sz="2159"/>
            </a:lvl8pPr>
            <a:lvl9pPr>
              <a:defRPr sz="2159"/>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534591" y="1581934"/>
            <a:ext cx="3517533" cy="5171028"/>
          </a:xfrm>
        </p:spPr>
        <p:txBody>
          <a:bodyPr/>
          <a:lstStyle>
            <a:lvl1pPr marL="0" indent="0">
              <a:buNone/>
              <a:defRPr sz="1511"/>
            </a:lvl1pPr>
            <a:lvl2pPr marL="493456" indent="0">
              <a:buNone/>
              <a:defRPr sz="1295"/>
            </a:lvl2pPr>
            <a:lvl3pPr marL="986912" indent="0">
              <a:buNone/>
              <a:defRPr sz="1079"/>
            </a:lvl3pPr>
            <a:lvl4pPr marL="1480368" indent="0">
              <a:buNone/>
              <a:defRPr sz="971"/>
            </a:lvl4pPr>
            <a:lvl5pPr marL="1973824" indent="0">
              <a:buNone/>
              <a:defRPr sz="971"/>
            </a:lvl5pPr>
            <a:lvl6pPr marL="2467280" indent="0">
              <a:buNone/>
              <a:defRPr sz="971"/>
            </a:lvl6pPr>
            <a:lvl7pPr marL="2960736" indent="0">
              <a:buNone/>
              <a:defRPr sz="971"/>
            </a:lvl7pPr>
            <a:lvl8pPr marL="3454192" indent="0">
              <a:buNone/>
              <a:defRPr sz="971"/>
            </a:lvl8pPr>
            <a:lvl9pPr marL="3947648" indent="0">
              <a:buNone/>
              <a:defRPr sz="971"/>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DA5121DE-6725-1749-A95E-7E8D8FD1C1A1}" type="datetimeFigureOut">
              <a:rPr lang="fr-FR" smtClean="0"/>
              <a:t>12/09/2018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8A4D855-28A5-5E4E-A94F-5CBA4C9E4E90}" type="slidenum">
              <a:rPr lang="fr-FR" smtClean="0"/>
              <a:t>‹N°›</a:t>
            </a:fld>
            <a:endParaRPr lang="fr-FR"/>
          </a:p>
        </p:txBody>
      </p:sp>
    </p:spTree>
    <p:extLst>
      <p:ext uri="{BB962C8B-B14F-4D97-AF65-F5344CB8AC3E}">
        <p14:creationId xmlns:p14="http://schemas.microsoft.com/office/powerpoint/2010/main" val="198366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095670" y="5291772"/>
            <a:ext cx="6415088" cy="624724"/>
          </a:xfrm>
        </p:spPr>
        <p:txBody>
          <a:bodyPr anchor="b"/>
          <a:lstStyle>
            <a:lvl1pPr algn="l">
              <a:defRPr sz="2159" b="1"/>
            </a:lvl1pPr>
          </a:lstStyle>
          <a:p>
            <a:r>
              <a:rPr lang="fr-FR"/>
              <a:t>Cliquez et modifiez le titre</a:t>
            </a:r>
          </a:p>
        </p:txBody>
      </p:sp>
      <p:sp>
        <p:nvSpPr>
          <p:cNvPr id="3" name="Espace réservé pour une image  2"/>
          <p:cNvSpPr>
            <a:spLocks noGrp="1"/>
          </p:cNvSpPr>
          <p:nvPr>
            <p:ph type="pic" idx="1"/>
          </p:nvPr>
        </p:nvSpPr>
        <p:spPr>
          <a:xfrm>
            <a:off x="2095670" y="675471"/>
            <a:ext cx="6415088" cy="4535805"/>
          </a:xfrm>
        </p:spPr>
        <p:txBody>
          <a:bodyPr/>
          <a:lstStyle>
            <a:lvl1pPr marL="0" indent="0">
              <a:buNone/>
              <a:defRPr sz="3454"/>
            </a:lvl1pPr>
            <a:lvl2pPr marL="493456" indent="0">
              <a:buNone/>
              <a:defRPr sz="3022"/>
            </a:lvl2pPr>
            <a:lvl3pPr marL="986912" indent="0">
              <a:buNone/>
              <a:defRPr sz="2590"/>
            </a:lvl3pPr>
            <a:lvl4pPr marL="1480368" indent="0">
              <a:buNone/>
              <a:defRPr sz="2159"/>
            </a:lvl4pPr>
            <a:lvl5pPr marL="1973824" indent="0">
              <a:buNone/>
              <a:defRPr sz="2159"/>
            </a:lvl5pPr>
            <a:lvl6pPr marL="2467280" indent="0">
              <a:buNone/>
              <a:defRPr sz="2159"/>
            </a:lvl6pPr>
            <a:lvl7pPr marL="2960736" indent="0">
              <a:buNone/>
              <a:defRPr sz="2159"/>
            </a:lvl7pPr>
            <a:lvl8pPr marL="3454192" indent="0">
              <a:buNone/>
              <a:defRPr sz="2159"/>
            </a:lvl8pPr>
            <a:lvl9pPr marL="3947648" indent="0">
              <a:buNone/>
              <a:defRPr sz="2159"/>
            </a:lvl9pPr>
          </a:lstStyle>
          <a:p>
            <a:endParaRPr lang="fr-FR"/>
          </a:p>
        </p:txBody>
      </p:sp>
      <p:sp>
        <p:nvSpPr>
          <p:cNvPr id="4" name="Espace réservé du texte 3"/>
          <p:cNvSpPr>
            <a:spLocks noGrp="1"/>
          </p:cNvSpPr>
          <p:nvPr>
            <p:ph type="body" sz="half" idx="2"/>
          </p:nvPr>
        </p:nvSpPr>
        <p:spPr>
          <a:xfrm>
            <a:off x="2095670" y="5916496"/>
            <a:ext cx="6415088" cy="887211"/>
          </a:xfrm>
        </p:spPr>
        <p:txBody>
          <a:bodyPr/>
          <a:lstStyle>
            <a:lvl1pPr marL="0" indent="0">
              <a:buNone/>
              <a:defRPr sz="1511"/>
            </a:lvl1pPr>
            <a:lvl2pPr marL="493456" indent="0">
              <a:buNone/>
              <a:defRPr sz="1295"/>
            </a:lvl2pPr>
            <a:lvl3pPr marL="986912" indent="0">
              <a:buNone/>
              <a:defRPr sz="1079"/>
            </a:lvl3pPr>
            <a:lvl4pPr marL="1480368" indent="0">
              <a:buNone/>
              <a:defRPr sz="971"/>
            </a:lvl4pPr>
            <a:lvl5pPr marL="1973824" indent="0">
              <a:buNone/>
              <a:defRPr sz="971"/>
            </a:lvl5pPr>
            <a:lvl6pPr marL="2467280" indent="0">
              <a:buNone/>
              <a:defRPr sz="971"/>
            </a:lvl6pPr>
            <a:lvl7pPr marL="2960736" indent="0">
              <a:buNone/>
              <a:defRPr sz="971"/>
            </a:lvl7pPr>
            <a:lvl8pPr marL="3454192" indent="0">
              <a:buNone/>
              <a:defRPr sz="971"/>
            </a:lvl8pPr>
            <a:lvl9pPr marL="3947648" indent="0">
              <a:buNone/>
              <a:defRPr sz="971"/>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DA5121DE-6725-1749-A95E-7E8D8FD1C1A1}" type="datetimeFigureOut">
              <a:rPr lang="fr-FR" smtClean="0"/>
              <a:t>12/09/2018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8A4D855-28A5-5E4E-A94F-5CBA4C9E4E90}" type="slidenum">
              <a:rPr lang="fr-FR" smtClean="0"/>
              <a:t>‹N°›</a:t>
            </a:fld>
            <a:endParaRPr lang="fr-FR"/>
          </a:p>
        </p:txBody>
      </p:sp>
    </p:spTree>
    <p:extLst>
      <p:ext uri="{BB962C8B-B14F-4D97-AF65-F5344CB8AC3E}">
        <p14:creationId xmlns:p14="http://schemas.microsoft.com/office/powerpoint/2010/main" val="41275555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534591" y="302737"/>
            <a:ext cx="9622632" cy="1259946"/>
          </a:xfrm>
          <a:prstGeom prst="rect">
            <a:avLst/>
          </a:prstGeom>
        </p:spPr>
        <p:txBody>
          <a:bodyPr vert="horz" lIns="91440" tIns="45720" rIns="91440" bIns="45720" rtlCol="0" anchor="ctr">
            <a:normAutofit/>
          </a:bodyPr>
          <a:lstStyle/>
          <a:p>
            <a:r>
              <a:rPr lang="fr-FR"/>
              <a:t>Cliquez et modifiez le titre</a:t>
            </a:r>
          </a:p>
        </p:txBody>
      </p:sp>
      <p:sp>
        <p:nvSpPr>
          <p:cNvPr id="3" name="Espace réservé du texte 2"/>
          <p:cNvSpPr>
            <a:spLocks noGrp="1"/>
          </p:cNvSpPr>
          <p:nvPr>
            <p:ph type="body" idx="1"/>
          </p:nvPr>
        </p:nvSpPr>
        <p:spPr>
          <a:xfrm>
            <a:off x="534591" y="1763926"/>
            <a:ext cx="9622632" cy="4989036"/>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534591" y="7006700"/>
            <a:ext cx="2494756" cy="402483"/>
          </a:xfrm>
          <a:prstGeom prst="rect">
            <a:avLst/>
          </a:prstGeom>
        </p:spPr>
        <p:txBody>
          <a:bodyPr vert="horz" lIns="91440" tIns="45720" rIns="91440" bIns="45720" rtlCol="0" anchor="ctr"/>
          <a:lstStyle>
            <a:lvl1pPr algn="l">
              <a:defRPr sz="1295">
                <a:solidFill>
                  <a:schemeClr val="tx1">
                    <a:tint val="75000"/>
                  </a:schemeClr>
                </a:solidFill>
              </a:defRPr>
            </a:lvl1pPr>
          </a:lstStyle>
          <a:p>
            <a:fld id="{DA5121DE-6725-1749-A95E-7E8D8FD1C1A1}" type="datetimeFigureOut">
              <a:rPr lang="fr-FR" smtClean="0"/>
              <a:t>12/09/2018</a:t>
            </a:fld>
            <a:endParaRPr lang="fr-FR"/>
          </a:p>
        </p:txBody>
      </p:sp>
      <p:sp>
        <p:nvSpPr>
          <p:cNvPr id="5" name="Espace réservé du pied de page 4"/>
          <p:cNvSpPr>
            <a:spLocks noGrp="1"/>
          </p:cNvSpPr>
          <p:nvPr>
            <p:ph type="ftr" sz="quarter" idx="3"/>
          </p:nvPr>
        </p:nvSpPr>
        <p:spPr>
          <a:xfrm>
            <a:off x="3653036" y="7006700"/>
            <a:ext cx="3385741" cy="402483"/>
          </a:xfrm>
          <a:prstGeom prst="rect">
            <a:avLst/>
          </a:prstGeom>
        </p:spPr>
        <p:txBody>
          <a:bodyPr vert="horz" lIns="91440" tIns="45720" rIns="91440" bIns="45720" rtlCol="0" anchor="ctr"/>
          <a:lstStyle>
            <a:lvl1pPr algn="ctr">
              <a:defRPr sz="1295">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7662466" y="7006700"/>
            <a:ext cx="2494756" cy="402483"/>
          </a:xfrm>
          <a:prstGeom prst="rect">
            <a:avLst/>
          </a:prstGeom>
        </p:spPr>
        <p:txBody>
          <a:bodyPr vert="horz" lIns="91440" tIns="45720" rIns="91440" bIns="45720" rtlCol="0" anchor="ctr"/>
          <a:lstStyle>
            <a:lvl1pPr algn="r">
              <a:defRPr sz="1295">
                <a:solidFill>
                  <a:schemeClr val="tx1">
                    <a:tint val="75000"/>
                  </a:schemeClr>
                </a:solidFill>
              </a:defRPr>
            </a:lvl1pPr>
          </a:lstStyle>
          <a:p>
            <a:fld id="{88A4D855-28A5-5E4E-A94F-5CBA4C9E4E90}" type="slidenum">
              <a:rPr lang="fr-FR" smtClean="0"/>
              <a:t>‹N°›</a:t>
            </a:fld>
            <a:endParaRPr lang="fr-FR"/>
          </a:p>
        </p:txBody>
      </p:sp>
    </p:spTree>
    <p:extLst>
      <p:ext uri="{BB962C8B-B14F-4D97-AF65-F5344CB8AC3E}">
        <p14:creationId xmlns:p14="http://schemas.microsoft.com/office/powerpoint/2010/main" val="40826324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93456" rtl="0" eaLnBrk="1" latinLnBrk="0" hangingPunct="1">
        <a:spcBef>
          <a:spcPct val="0"/>
        </a:spcBef>
        <a:buNone/>
        <a:defRPr sz="4749" kern="1200">
          <a:solidFill>
            <a:schemeClr val="tx1"/>
          </a:solidFill>
          <a:latin typeface="+mj-lt"/>
          <a:ea typeface="+mj-ea"/>
          <a:cs typeface="+mj-cs"/>
        </a:defRPr>
      </a:lvl1pPr>
    </p:titleStyle>
    <p:bodyStyle>
      <a:lvl1pPr marL="370092" indent="-370092" algn="l" defTabSz="493456" rtl="0" eaLnBrk="1" latinLnBrk="0" hangingPunct="1">
        <a:spcBef>
          <a:spcPct val="20000"/>
        </a:spcBef>
        <a:buFont typeface="Arial"/>
        <a:buChar char="•"/>
        <a:defRPr sz="3454" kern="1200">
          <a:solidFill>
            <a:schemeClr val="tx1"/>
          </a:solidFill>
          <a:latin typeface="+mn-lt"/>
          <a:ea typeface="+mn-ea"/>
          <a:cs typeface="+mn-cs"/>
        </a:defRPr>
      </a:lvl1pPr>
      <a:lvl2pPr marL="801866" indent="-308410" algn="l" defTabSz="493456" rtl="0" eaLnBrk="1" latinLnBrk="0" hangingPunct="1">
        <a:spcBef>
          <a:spcPct val="20000"/>
        </a:spcBef>
        <a:buFont typeface="Arial"/>
        <a:buChar char="–"/>
        <a:defRPr sz="3022" kern="1200">
          <a:solidFill>
            <a:schemeClr val="tx1"/>
          </a:solidFill>
          <a:latin typeface="+mn-lt"/>
          <a:ea typeface="+mn-ea"/>
          <a:cs typeface="+mn-cs"/>
        </a:defRPr>
      </a:lvl2pPr>
      <a:lvl3pPr marL="1233640" indent="-246728" algn="l" defTabSz="493456" rtl="0" eaLnBrk="1" latinLnBrk="0" hangingPunct="1">
        <a:spcBef>
          <a:spcPct val="20000"/>
        </a:spcBef>
        <a:buFont typeface="Arial"/>
        <a:buChar char="•"/>
        <a:defRPr sz="2590" kern="1200">
          <a:solidFill>
            <a:schemeClr val="tx1"/>
          </a:solidFill>
          <a:latin typeface="+mn-lt"/>
          <a:ea typeface="+mn-ea"/>
          <a:cs typeface="+mn-cs"/>
        </a:defRPr>
      </a:lvl3pPr>
      <a:lvl4pPr marL="1727096" indent="-246728" algn="l" defTabSz="493456" rtl="0" eaLnBrk="1" latinLnBrk="0" hangingPunct="1">
        <a:spcBef>
          <a:spcPct val="20000"/>
        </a:spcBef>
        <a:buFont typeface="Arial"/>
        <a:buChar char="–"/>
        <a:defRPr sz="2159" kern="1200">
          <a:solidFill>
            <a:schemeClr val="tx1"/>
          </a:solidFill>
          <a:latin typeface="+mn-lt"/>
          <a:ea typeface="+mn-ea"/>
          <a:cs typeface="+mn-cs"/>
        </a:defRPr>
      </a:lvl4pPr>
      <a:lvl5pPr marL="2220552" indent="-246728" algn="l" defTabSz="493456" rtl="0" eaLnBrk="1" latinLnBrk="0" hangingPunct="1">
        <a:spcBef>
          <a:spcPct val="20000"/>
        </a:spcBef>
        <a:buFont typeface="Arial"/>
        <a:buChar char="»"/>
        <a:defRPr sz="2159" kern="1200">
          <a:solidFill>
            <a:schemeClr val="tx1"/>
          </a:solidFill>
          <a:latin typeface="+mn-lt"/>
          <a:ea typeface="+mn-ea"/>
          <a:cs typeface="+mn-cs"/>
        </a:defRPr>
      </a:lvl5pPr>
      <a:lvl6pPr marL="2714008" indent="-246728" algn="l" defTabSz="493456" rtl="0" eaLnBrk="1" latinLnBrk="0" hangingPunct="1">
        <a:spcBef>
          <a:spcPct val="20000"/>
        </a:spcBef>
        <a:buFont typeface="Arial"/>
        <a:buChar char="•"/>
        <a:defRPr sz="2159" kern="1200">
          <a:solidFill>
            <a:schemeClr val="tx1"/>
          </a:solidFill>
          <a:latin typeface="+mn-lt"/>
          <a:ea typeface="+mn-ea"/>
          <a:cs typeface="+mn-cs"/>
        </a:defRPr>
      </a:lvl6pPr>
      <a:lvl7pPr marL="3207464" indent="-246728" algn="l" defTabSz="493456" rtl="0" eaLnBrk="1" latinLnBrk="0" hangingPunct="1">
        <a:spcBef>
          <a:spcPct val="20000"/>
        </a:spcBef>
        <a:buFont typeface="Arial"/>
        <a:buChar char="•"/>
        <a:defRPr sz="2159" kern="1200">
          <a:solidFill>
            <a:schemeClr val="tx1"/>
          </a:solidFill>
          <a:latin typeface="+mn-lt"/>
          <a:ea typeface="+mn-ea"/>
          <a:cs typeface="+mn-cs"/>
        </a:defRPr>
      </a:lvl7pPr>
      <a:lvl8pPr marL="3700920" indent="-246728" algn="l" defTabSz="493456" rtl="0" eaLnBrk="1" latinLnBrk="0" hangingPunct="1">
        <a:spcBef>
          <a:spcPct val="20000"/>
        </a:spcBef>
        <a:buFont typeface="Arial"/>
        <a:buChar char="•"/>
        <a:defRPr sz="2159" kern="1200">
          <a:solidFill>
            <a:schemeClr val="tx1"/>
          </a:solidFill>
          <a:latin typeface="+mn-lt"/>
          <a:ea typeface="+mn-ea"/>
          <a:cs typeface="+mn-cs"/>
        </a:defRPr>
      </a:lvl8pPr>
      <a:lvl9pPr marL="4194376" indent="-246728" algn="l" defTabSz="493456" rtl="0" eaLnBrk="1" latinLnBrk="0" hangingPunct="1">
        <a:spcBef>
          <a:spcPct val="20000"/>
        </a:spcBef>
        <a:buFont typeface="Arial"/>
        <a:buChar char="•"/>
        <a:defRPr sz="2159" kern="1200">
          <a:solidFill>
            <a:schemeClr val="tx1"/>
          </a:solidFill>
          <a:latin typeface="+mn-lt"/>
          <a:ea typeface="+mn-ea"/>
          <a:cs typeface="+mn-cs"/>
        </a:defRPr>
      </a:lvl9pPr>
    </p:bodyStyle>
    <p:otherStyle>
      <a:defPPr>
        <a:defRPr lang="fr-FR"/>
      </a:defPPr>
      <a:lvl1pPr marL="0" algn="l" defTabSz="493456" rtl="0" eaLnBrk="1" latinLnBrk="0" hangingPunct="1">
        <a:defRPr sz="1943" kern="1200">
          <a:solidFill>
            <a:schemeClr val="tx1"/>
          </a:solidFill>
          <a:latin typeface="+mn-lt"/>
          <a:ea typeface="+mn-ea"/>
          <a:cs typeface="+mn-cs"/>
        </a:defRPr>
      </a:lvl1pPr>
      <a:lvl2pPr marL="493456" algn="l" defTabSz="493456" rtl="0" eaLnBrk="1" latinLnBrk="0" hangingPunct="1">
        <a:defRPr sz="1943" kern="1200">
          <a:solidFill>
            <a:schemeClr val="tx1"/>
          </a:solidFill>
          <a:latin typeface="+mn-lt"/>
          <a:ea typeface="+mn-ea"/>
          <a:cs typeface="+mn-cs"/>
        </a:defRPr>
      </a:lvl2pPr>
      <a:lvl3pPr marL="986912" algn="l" defTabSz="493456" rtl="0" eaLnBrk="1" latinLnBrk="0" hangingPunct="1">
        <a:defRPr sz="1943" kern="1200">
          <a:solidFill>
            <a:schemeClr val="tx1"/>
          </a:solidFill>
          <a:latin typeface="+mn-lt"/>
          <a:ea typeface="+mn-ea"/>
          <a:cs typeface="+mn-cs"/>
        </a:defRPr>
      </a:lvl3pPr>
      <a:lvl4pPr marL="1480368" algn="l" defTabSz="493456" rtl="0" eaLnBrk="1" latinLnBrk="0" hangingPunct="1">
        <a:defRPr sz="1943" kern="1200">
          <a:solidFill>
            <a:schemeClr val="tx1"/>
          </a:solidFill>
          <a:latin typeface="+mn-lt"/>
          <a:ea typeface="+mn-ea"/>
          <a:cs typeface="+mn-cs"/>
        </a:defRPr>
      </a:lvl4pPr>
      <a:lvl5pPr marL="1973824" algn="l" defTabSz="493456" rtl="0" eaLnBrk="1" latinLnBrk="0" hangingPunct="1">
        <a:defRPr sz="1943" kern="1200">
          <a:solidFill>
            <a:schemeClr val="tx1"/>
          </a:solidFill>
          <a:latin typeface="+mn-lt"/>
          <a:ea typeface="+mn-ea"/>
          <a:cs typeface="+mn-cs"/>
        </a:defRPr>
      </a:lvl5pPr>
      <a:lvl6pPr marL="2467280" algn="l" defTabSz="493456" rtl="0" eaLnBrk="1" latinLnBrk="0" hangingPunct="1">
        <a:defRPr sz="1943" kern="1200">
          <a:solidFill>
            <a:schemeClr val="tx1"/>
          </a:solidFill>
          <a:latin typeface="+mn-lt"/>
          <a:ea typeface="+mn-ea"/>
          <a:cs typeface="+mn-cs"/>
        </a:defRPr>
      </a:lvl6pPr>
      <a:lvl7pPr marL="2960736" algn="l" defTabSz="493456" rtl="0" eaLnBrk="1" latinLnBrk="0" hangingPunct="1">
        <a:defRPr sz="1943" kern="1200">
          <a:solidFill>
            <a:schemeClr val="tx1"/>
          </a:solidFill>
          <a:latin typeface="+mn-lt"/>
          <a:ea typeface="+mn-ea"/>
          <a:cs typeface="+mn-cs"/>
        </a:defRPr>
      </a:lvl7pPr>
      <a:lvl8pPr marL="3454192" algn="l" defTabSz="493456" rtl="0" eaLnBrk="1" latinLnBrk="0" hangingPunct="1">
        <a:defRPr sz="1943" kern="1200">
          <a:solidFill>
            <a:schemeClr val="tx1"/>
          </a:solidFill>
          <a:latin typeface="+mn-lt"/>
          <a:ea typeface="+mn-ea"/>
          <a:cs typeface="+mn-cs"/>
        </a:defRPr>
      </a:lvl8pPr>
      <a:lvl9pPr marL="3947648" algn="l" defTabSz="493456" rtl="0" eaLnBrk="1" latinLnBrk="0" hangingPunct="1">
        <a:defRPr sz="194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gif"/><Relationship Id="rId5" Type="http://schemas.openxmlformats.org/officeDocument/2006/relationships/image" Target="../media/image4.jp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a:xfrm>
            <a:off x="-1" y="272191"/>
            <a:ext cx="10692000" cy="432000"/>
          </a:xfrm>
          <a:prstGeom prst="rect">
            <a:avLst/>
          </a:prstGeom>
          <a:solidFill>
            <a:srgbClr val="A0C1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tabLst>
                <a:tab pos="539750" algn="l"/>
                <a:tab pos="4302125" algn="l"/>
                <a:tab pos="8250238" algn="l"/>
              </a:tabLst>
            </a:pPr>
            <a:r>
              <a:rPr lang="en-GB" b="1" dirty="0"/>
              <a:t>	How to recognize it?	Can you help us?	</a:t>
            </a:r>
          </a:p>
        </p:txBody>
      </p:sp>
      <p:grpSp>
        <p:nvGrpSpPr>
          <p:cNvPr id="38" name="Groupe 37"/>
          <p:cNvGrpSpPr/>
          <p:nvPr/>
        </p:nvGrpSpPr>
        <p:grpSpPr>
          <a:xfrm>
            <a:off x="3771411" y="4077476"/>
            <a:ext cx="3027063" cy="2006168"/>
            <a:chOff x="3832374" y="4077476"/>
            <a:chExt cx="3027063" cy="2006168"/>
          </a:xfrm>
        </p:grpSpPr>
        <p:sp>
          <p:nvSpPr>
            <p:cNvPr id="7" name="Rectangle 6"/>
            <p:cNvSpPr/>
            <p:nvPr/>
          </p:nvSpPr>
          <p:spPr>
            <a:xfrm>
              <a:off x="3832374" y="4415904"/>
              <a:ext cx="3027063" cy="1667740"/>
            </a:xfrm>
            <a:prstGeom prst="rect">
              <a:avLst/>
            </a:prstGeom>
            <a:noFill/>
            <a:ln w="28575" cmpd="sng">
              <a:solidFill>
                <a:srgbClr val="93BE6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115"/>
            </a:p>
          </p:txBody>
        </p:sp>
        <p:sp>
          <p:nvSpPr>
            <p:cNvPr id="2" name="Rectangle 1"/>
            <p:cNvSpPr/>
            <p:nvPr/>
          </p:nvSpPr>
          <p:spPr>
            <a:xfrm>
              <a:off x="4472448" y="4077476"/>
              <a:ext cx="1746914" cy="338428"/>
            </a:xfrm>
            <a:prstGeom prst="rect">
              <a:avLst/>
            </a:prstGeom>
            <a:solidFill>
              <a:srgbClr val="A0C1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a:t>Contact us</a:t>
              </a:r>
            </a:p>
          </p:txBody>
        </p:sp>
      </p:grpSp>
      <p:grpSp>
        <p:nvGrpSpPr>
          <p:cNvPr id="15" name="Groupe 14"/>
          <p:cNvGrpSpPr/>
          <p:nvPr/>
        </p:nvGrpSpPr>
        <p:grpSpPr>
          <a:xfrm>
            <a:off x="-5042" y="6590536"/>
            <a:ext cx="10717388" cy="1003358"/>
            <a:chOff x="6109" y="6523630"/>
            <a:chExt cx="10717388" cy="1003358"/>
          </a:xfrm>
        </p:grpSpPr>
        <p:grpSp>
          <p:nvGrpSpPr>
            <p:cNvPr id="8" name="Groupe 7"/>
            <p:cNvGrpSpPr/>
            <p:nvPr/>
          </p:nvGrpSpPr>
          <p:grpSpPr>
            <a:xfrm>
              <a:off x="6109" y="6773023"/>
              <a:ext cx="10717388" cy="753965"/>
              <a:chOff x="-25390" y="6826469"/>
              <a:chExt cx="10717388" cy="753965"/>
            </a:xfrm>
          </p:grpSpPr>
          <p:sp>
            <p:nvSpPr>
              <p:cNvPr id="9" name="Organigramme : Entrée manuelle 5"/>
              <p:cNvSpPr/>
              <p:nvPr/>
            </p:nvSpPr>
            <p:spPr>
              <a:xfrm>
                <a:off x="3605540" y="6826469"/>
                <a:ext cx="3449888" cy="743208"/>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30 w 10000"/>
                  <a:gd name="connsiteY0" fmla="*/ 1081 h 10000"/>
                  <a:gd name="connsiteX1" fmla="*/ 10000 w 10000"/>
                  <a:gd name="connsiteY1" fmla="*/ 0 h 10000"/>
                  <a:gd name="connsiteX2" fmla="*/ 10000 w 10000"/>
                  <a:gd name="connsiteY2" fmla="*/ 10000 h 10000"/>
                  <a:gd name="connsiteX3" fmla="*/ 0 w 10000"/>
                  <a:gd name="connsiteY3" fmla="*/ 10000 h 10000"/>
                  <a:gd name="connsiteX4" fmla="*/ 30 w 10000"/>
                  <a:gd name="connsiteY4" fmla="*/ 1081 h 10000"/>
                  <a:gd name="connsiteX0" fmla="*/ 30 w 10000"/>
                  <a:gd name="connsiteY0" fmla="*/ 7054 h 15973"/>
                  <a:gd name="connsiteX1" fmla="*/ 10000 w 10000"/>
                  <a:gd name="connsiteY1" fmla="*/ 0 h 15973"/>
                  <a:gd name="connsiteX2" fmla="*/ 10000 w 10000"/>
                  <a:gd name="connsiteY2" fmla="*/ 15973 h 15973"/>
                  <a:gd name="connsiteX3" fmla="*/ 0 w 10000"/>
                  <a:gd name="connsiteY3" fmla="*/ 15973 h 15973"/>
                  <a:gd name="connsiteX4" fmla="*/ 30 w 10000"/>
                  <a:gd name="connsiteY4" fmla="*/ 7054 h 15973"/>
                  <a:gd name="connsiteX0" fmla="*/ 0 w 10000"/>
                  <a:gd name="connsiteY0" fmla="*/ 6595 h 15973"/>
                  <a:gd name="connsiteX1" fmla="*/ 10000 w 10000"/>
                  <a:gd name="connsiteY1" fmla="*/ 0 h 15973"/>
                  <a:gd name="connsiteX2" fmla="*/ 10000 w 10000"/>
                  <a:gd name="connsiteY2" fmla="*/ 15973 h 15973"/>
                  <a:gd name="connsiteX3" fmla="*/ 0 w 10000"/>
                  <a:gd name="connsiteY3" fmla="*/ 15973 h 15973"/>
                  <a:gd name="connsiteX4" fmla="*/ 0 w 10000"/>
                  <a:gd name="connsiteY4" fmla="*/ 6595 h 15973"/>
                  <a:gd name="connsiteX0" fmla="*/ 119 w 10000"/>
                  <a:gd name="connsiteY0" fmla="*/ 6136 h 15973"/>
                  <a:gd name="connsiteX1" fmla="*/ 10000 w 10000"/>
                  <a:gd name="connsiteY1" fmla="*/ 0 h 15973"/>
                  <a:gd name="connsiteX2" fmla="*/ 10000 w 10000"/>
                  <a:gd name="connsiteY2" fmla="*/ 15973 h 15973"/>
                  <a:gd name="connsiteX3" fmla="*/ 0 w 10000"/>
                  <a:gd name="connsiteY3" fmla="*/ 15973 h 15973"/>
                  <a:gd name="connsiteX4" fmla="*/ 119 w 10000"/>
                  <a:gd name="connsiteY4" fmla="*/ 6136 h 15973"/>
                  <a:gd name="connsiteX0" fmla="*/ 8 w 9889"/>
                  <a:gd name="connsiteY0" fmla="*/ 6136 h 16432"/>
                  <a:gd name="connsiteX1" fmla="*/ 9889 w 9889"/>
                  <a:gd name="connsiteY1" fmla="*/ 0 h 16432"/>
                  <a:gd name="connsiteX2" fmla="*/ 9889 w 9889"/>
                  <a:gd name="connsiteY2" fmla="*/ 15973 h 16432"/>
                  <a:gd name="connsiteX3" fmla="*/ 68 w 9889"/>
                  <a:gd name="connsiteY3" fmla="*/ 16432 h 16432"/>
                  <a:gd name="connsiteX4" fmla="*/ 8 w 9889"/>
                  <a:gd name="connsiteY4" fmla="*/ 6136 h 16432"/>
                  <a:gd name="connsiteX0" fmla="*/ 30 w 10022"/>
                  <a:gd name="connsiteY0" fmla="*/ 3734 h 10000"/>
                  <a:gd name="connsiteX1" fmla="*/ 10022 w 10022"/>
                  <a:gd name="connsiteY1" fmla="*/ 0 h 10000"/>
                  <a:gd name="connsiteX2" fmla="*/ 10022 w 10022"/>
                  <a:gd name="connsiteY2" fmla="*/ 9721 h 10000"/>
                  <a:gd name="connsiteX3" fmla="*/ 0 w 10022"/>
                  <a:gd name="connsiteY3" fmla="*/ 10000 h 10000"/>
                  <a:gd name="connsiteX4" fmla="*/ 30 w 10022"/>
                  <a:gd name="connsiteY4" fmla="*/ 373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2" h="10000">
                    <a:moveTo>
                      <a:pt x="30" y="3734"/>
                    </a:moveTo>
                    <a:lnTo>
                      <a:pt x="10022" y="0"/>
                    </a:lnTo>
                    <a:lnTo>
                      <a:pt x="10022" y="9721"/>
                    </a:lnTo>
                    <a:lnTo>
                      <a:pt x="0" y="10000"/>
                    </a:lnTo>
                    <a:cubicBezTo>
                      <a:pt x="40" y="8005"/>
                      <a:pt x="-10" y="5730"/>
                      <a:pt x="30" y="3734"/>
                    </a:cubicBezTo>
                    <a:close/>
                  </a:path>
                </a:pathLst>
              </a:custGeom>
              <a:solidFill>
                <a:srgbClr val="A0C1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Organigramme : Entrée manuelle 5"/>
              <p:cNvSpPr/>
              <p:nvPr/>
            </p:nvSpPr>
            <p:spPr>
              <a:xfrm flipH="1">
                <a:off x="7048895" y="6827341"/>
                <a:ext cx="3643103" cy="753093"/>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30 w 10000"/>
                  <a:gd name="connsiteY0" fmla="*/ 1081 h 10000"/>
                  <a:gd name="connsiteX1" fmla="*/ 10000 w 10000"/>
                  <a:gd name="connsiteY1" fmla="*/ 0 h 10000"/>
                  <a:gd name="connsiteX2" fmla="*/ 10000 w 10000"/>
                  <a:gd name="connsiteY2" fmla="*/ 10000 h 10000"/>
                  <a:gd name="connsiteX3" fmla="*/ 0 w 10000"/>
                  <a:gd name="connsiteY3" fmla="*/ 10000 h 10000"/>
                  <a:gd name="connsiteX4" fmla="*/ 30 w 10000"/>
                  <a:gd name="connsiteY4" fmla="*/ 1081 h 10000"/>
                  <a:gd name="connsiteX0" fmla="*/ 30 w 10000"/>
                  <a:gd name="connsiteY0" fmla="*/ 7054 h 15973"/>
                  <a:gd name="connsiteX1" fmla="*/ 10000 w 10000"/>
                  <a:gd name="connsiteY1" fmla="*/ 0 h 15973"/>
                  <a:gd name="connsiteX2" fmla="*/ 10000 w 10000"/>
                  <a:gd name="connsiteY2" fmla="*/ 15973 h 15973"/>
                  <a:gd name="connsiteX3" fmla="*/ 0 w 10000"/>
                  <a:gd name="connsiteY3" fmla="*/ 15973 h 15973"/>
                  <a:gd name="connsiteX4" fmla="*/ 30 w 10000"/>
                  <a:gd name="connsiteY4" fmla="*/ 7054 h 15973"/>
                  <a:gd name="connsiteX0" fmla="*/ 0 w 10000"/>
                  <a:gd name="connsiteY0" fmla="*/ 6595 h 15973"/>
                  <a:gd name="connsiteX1" fmla="*/ 10000 w 10000"/>
                  <a:gd name="connsiteY1" fmla="*/ 0 h 15973"/>
                  <a:gd name="connsiteX2" fmla="*/ 10000 w 10000"/>
                  <a:gd name="connsiteY2" fmla="*/ 15973 h 15973"/>
                  <a:gd name="connsiteX3" fmla="*/ 0 w 10000"/>
                  <a:gd name="connsiteY3" fmla="*/ 15973 h 15973"/>
                  <a:gd name="connsiteX4" fmla="*/ 0 w 10000"/>
                  <a:gd name="connsiteY4" fmla="*/ 6595 h 15973"/>
                  <a:gd name="connsiteX0" fmla="*/ 119 w 10000"/>
                  <a:gd name="connsiteY0" fmla="*/ 6136 h 15973"/>
                  <a:gd name="connsiteX1" fmla="*/ 10000 w 10000"/>
                  <a:gd name="connsiteY1" fmla="*/ 0 h 15973"/>
                  <a:gd name="connsiteX2" fmla="*/ 10000 w 10000"/>
                  <a:gd name="connsiteY2" fmla="*/ 15973 h 15973"/>
                  <a:gd name="connsiteX3" fmla="*/ 0 w 10000"/>
                  <a:gd name="connsiteY3" fmla="*/ 15973 h 15973"/>
                  <a:gd name="connsiteX4" fmla="*/ 119 w 10000"/>
                  <a:gd name="connsiteY4" fmla="*/ 6136 h 15973"/>
                  <a:gd name="connsiteX0" fmla="*/ 8 w 9889"/>
                  <a:gd name="connsiteY0" fmla="*/ 6136 h 16432"/>
                  <a:gd name="connsiteX1" fmla="*/ 9889 w 9889"/>
                  <a:gd name="connsiteY1" fmla="*/ 0 h 16432"/>
                  <a:gd name="connsiteX2" fmla="*/ 9889 w 9889"/>
                  <a:gd name="connsiteY2" fmla="*/ 15973 h 16432"/>
                  <a:gd name="connsiteX3" fmla="*/ 68 w 9889"/>
                  <a:gd name="connsiteY3" fmla="*/ 16432 h 16432"/>
                  <a:gd name="connsiteX4" fmla="*/ 8 w 9889"/>
                  <a:gd name="connsiteY4" fmla="*/ 6136 h 16432"/>
                  <a:gd name="connsiteX0" fmla="*/ 30 w 10022"/>
                  <a:gd name="connsiteY0" fmla="*/ 3734 h 10000"/>
                  <a:gd name="connsiteX1" fmla="*/ 10022 w 10022"/>
                  <a:gd name="connsiteY1" fmla="*/ 0 h 10000"/>
                  <a:gd name="connsiteX2" fmla="*/ 10022 w 10022"/>
                  <a:gd name="connsiteY2" fmla="*/ 9721 h 10000"/>
                  <a:gd name="connsiteX3" fmla="*/ 0 w 10022"/>
                  <a:gd name="connsiteY3" fmla="*/ 10000 h 10000"/>
                  <a:gd name="connsiteX4" fmla="*/ 30 w 10022"/>
                  <a:gd name="connsiteY4" fmla="*/ 3734 h 10000"/>
                  <a:gd name="connsiteX0" fmla="*/ 30 w 10031"/>
                  <a:gd name="connsiteY0" fmla="*/ 3734 h 10000"/>
                  <a:gd name="connsiteX1" fmla="*/ 10022 w 10031"/>
                  <a:gd name="connsiteY1" fmla="*/ 0 h 10000"/>
                  <a:gd name="connsiteX2" fmla="*/ 10031 w 10031"/>
                  <a:gd name="connsiteY2" fmla="*/ 9588 h 10000"/>
                  <a:gd name="connsiteX3" fmla="*/ 0 w 10031"/>
                  <a:gd name="connsiteY3" fmla="*/ 10000 h 10000"/>
                  <a:gd name="connsiteX4" fmla="*/ 30 w 10031"/>
                  <a:gd name="connsiteY4" fmla="*/ 3734 h 10000"/>
                  <a:gd name="connsiteX0" fmla="*/ 30 w 10040"/>
                  <a:gd name="connsiteY0" fmla="*/ 3867 h 10133"/>
                  <a:gd name="connsiteX1" fmla="*/ 10040 w 10040"/>
                  <a:gd name="connsiteY1" fmla="*/ 0 h 10133"/>
                  <a:gd name="connsiteX2" fmla="*/ 10031 w 10040"/>
                  <a:gd name="connsiteY2" fmla="*/ 9721 h 10133"/>
                  <a:gd name="connsiteX3" fmla="*/ 0 w 10040"/>
                  <a:gd name="connsiteY3" fmla="*/ 10133 h 10133"/>
                  <a:gd name="connsiteX4" fmla="*/ 30 w 10040"/>
                  <a:gd name="connsiteY4" fmla="*/ 3867 h 10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0" h="10133">
                    <a:moveTo>
                      <a:pt x="30" y="3867"/>
                    </a:moveTo>
                    <a:lnTo>
                      <a:pt x="10040" y="0"/>
                    </a:lnTo>
                    <a:cubicBezTo>
                      <a:pt x="10037" y="3240"/>
                      <a:pt x="10034" y="6481"/>
                      <a:pt x="10031" y="9721"/>
                    </a:cubicBezTo>
                    <a:lnTo>
                      <a:pt x="0" y="10133"/>
                    </a:lnTo>
                    <a:cubicBezTo>
                      <a:pt x="40" y="8138"/>
                      <a:pt x="-10" y="5863"/>
                      <a:pt x="30" y="3867"/>
                    </a:cubicBezTo>
                    <a:close/>
                  </a:path>
                </a:pathLst>
              </a:custGeom>
              <a:solidFill>
                <a:srgbClr val="A0C1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Organigramme : Entrée manuelle 5"/>
              <p:cNvSpPr/>
              <p:nvPr/>
            </p:nvSpPr>
            <p:spPr>
              <a:xfrm flipH="1">
                <a:off x="-25390" y="6830621"/>
                <a:ext cx="3647879" cy="740392"/>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30 w 10000"/>
                  <a:gd name="connsiteY0" fmla="*/ 1081 h 10000"/>
                  <a:gd name="connsiteX1" fmla="*/ 10000 w 10000"/>
                  <a:gd name="connsiteY1" fmla="*/ 0 h 10000"/>
                  <a:gd name="connsiteX2" fmla="*/ 10000 w 10000"/>
                  <a:gd name="connsiteY2" fmla="*/ 10000 h 10000"/>
                  <a:gd name="connsiteX3" fmla="*/ 0 w 10000"/>
                  <a:gd name="connsiteY3" fmla="*/ 10000 h 10000"/>
                  <a:gd name="connsiteX4" fmla="*/ 30 w 10000"/>
                  <a:gd name="connsiteY4" fmla="*/ 1081 h 10000"/>
                  <a:gd name="connsiteX0" fmla="*/ 30 w 10000"/>
                  <a:gd name="connsiteY0" fmla="*/ 7054 h 15973"/>
                  <a:gd name="connsiteX1" fmla="*/ 10000 w 10000"/>
                  <a:gd name="connsiteY1" fmla="*/ 0 h 15973"/>
                  <a:gd name="connsiteX2" fmla="*/ 10000 w 10000"/>
                  <a:gd name="connsiteY2" fmla="*/ 15973 h 15973"/>
                  <a:gd name="connsiteX3" fmla="*/ 0 w 10000"/>
                  <a:gd name="connsiteY3" fmla="*/ 15973 h 15973"/>
                  <a:gd name="connsiteX4" fmla="*/ 30 w 10000"/>
                  <a:gd name="connsiteY4" fmla="*/ 7054 h 15973"/>
                  <a:gd name="connsiteX0" fmla="*/ 0 w 10000"/>
                  <a:gd name="connsiteY0" fmla="*/ 6595 h 15973"/>
                  <a:gd name="connsiteX1" fmla="*/ 10000 w 10000"/>
                  <a:gd name="connsiteY1" fmla="*/ 0 h 15973"/>
                  <a:gd name="connsiteX2" fmla="*/ 10000 w 10000"/>
                  <a:gd name="connsiteY2" fmla="*/ 15973 h 15973"/>
                  <a:gd name="connsiteX3" fmla="*/ 0 w 10000"/>
                  <a:gd name="connsiteY3" fmla="*/ 15973 h 15973"/>
                  <a:gd name="connsiteX4" fmla="*/ 0 w 10000"/>
                  <a:gd name="connsiteY4" fmla="*/ 6595 h 15973"/>
                  <a:gd name="connsiteX0" fmla="*/ 119 w 10000"/>
                  <a:gd name="connsiteY0" fmla="*/ 6136 h 15973"/>
                  <a:gd name="connsiteX1" fmla="*/ 10000 w 10000"/>
                  <a:gd name="connsiteY1" fmla="*/ 0 h 15973"/>
                  <a:gd name="connsiteX2" fmla="*/ 10000 w 10000"/>
                  <a:gd name="connsiteY2" fmla="*/ 15973 h 15973"/>
                  <a:gd name="connsiteX3" fmla="*/ 0 w 10000"/>
                  <a:gd name="connsiteY3" fmla="*/ 15973 h 15973"/>
                  <a:gd name="connsiteX4" fmla="*/ 119 w 10000"/>
                  <a:gd name="connsiteY4" fmla="*/ 6136 h 15973"/>
                  <a:gd name="connsiteX0" fmla="*/ 8 w 9889"/>
                  <a:gd name="connsiteY0" fmla="*/ 6136 h 16432"/>
                  <a:gd name="connsiteX1" fmla="*/ 9889 w 9889"/>
                  <a:gd name="connsiteY1" fmla="*/ 0 h 16432"/>
                  <a:gd name="connsiteX2" fmla="*/ 9889 w 9889"/>
                  <a:gd name="connsiteY2" fmla="*/ 15973 h 16432"/>
                  <a:gd name="connsiteX3" fmla="*/ 68 w 9889"/>
                  <a:gd name="connsiteY3" fmla="*/ 16432 h 16432"/>
                  <a:gd name="connsiteX4" fmla="*/ 8 w 9889"/>
                  <a:gd name="connsiteY4" fmla="*/ 6136 h 16432"/>
                  <a:gd name="connsiteX0" fmla="*/ 30 w 10022"/>
                  <a:gd name="connsiteY0" fmla="*/ 3734 h 10000"/>
                  <a:gd name="connsiteX1" fmla="*/ 10022 w 10022"/>
                  <a:gd name="connsiteY1" fmla="*/ 0 h 10000"/>
                  <a:gd name="connsiteX2" fmla="*/ 10022 w 10022"/>
                  <a:gd name="connsiteY2" fmla="*/ 9721 h 10000"/>
                  <a:gd name="connsiteX3" fmla="*/ 0 w 10022"/>
                  <a:gd name="connsiteY3" fmla="*/ 10000 h 10000"/>
                  <a:gd name="connsiteX4" fmla="*/ 30 w 10022"/>
                  <a:gd name="connsiteY4" fmla="*/ 3734 h 10000"/>
                  <a:gd name="connsiteX0" fmla="*/ 30 w 10022"/>
                  <a:gd name="connsiteY0" fmla="*/ 3734 h 9785"/>
                  <a:gd name="connsiteX1" fmla="*/ 10022 w 10022"/>
                  <a:gd name="connsiteY1" fmla="*/ 0 h 9785"/>
                  <a:gd name="connsiteX2" fmla="*/ 10022 w 10022"/>
                  <a:gd name="connsiteY2" fmla="*/ 9721 h 9785"/>
                  <a:gd name="connsiteX3" fmla="*/ 0 w 10022"/>
                  <a:gd name="connsiteY3" fmla="*/ 9785 h 9785"/>
                  <a:gd name="connsiteX4" fmla="*/ 30 w 10022"/>
                  <a:gd name="connsiteY4" fmla="*/ 3734 h 9785"/>
                  <a:gd name="connsiteX0" fmla="*/ 9 w 10037"/>
                  <a:gd name="connsiteY0" fmla="*/ 4035 h 10000"/>
                  <a:gd name="connsiteX1" fmla="*/ 10037 w 10037"/>
                  <a:gd name="connsiteY1" fmla="*/ 0 h 10000"/>
                  <a:gd name="connsiteX2" fmla="*/ 10037 w 10037"/>
                  <a:gd name="connsiteY2" fmla="*/ 9935 h 10000"/>
                  <a:gd name="connsiteX3" fmla="*/ 37 w 10037"/>
                  <a:gd name="connsiteY3" fmla="*/ 10000 h 10000"/>
                  <a:gd name="connsiteX4" fmla="*/ 9 w 10037"/>
                  <a:gd name="connsiteY4" fmla="*/ 4035 h 10000"/>
                  <a:gd name="connsiteX0" fmla="*/ 9 w 10037"/>
                  <a:gd name="connsiteY0" fmla="*/ 3854 h 10000"/>
                  <a:gd name="connsiteX1" fmla="*/ 10037 w 10037"/>
                  <a:gd name="connsiteY1" fmla="*/ 0 h 10000"/>
                  <a:gd name="connsiteX2" fmla="*/ 10037 w 10037"/>
                  <a:gd name="connsiteY2" fmla="*/ 9935 h 10000"/>
                  <a:gd name="connsiteX3" fmla="*/ 37 w 10037"/>
                  <a:gd name="connsiteY3" fmla="*/ 10000 h 10000"/>
                  <a:gd name="connsiteX4" fmla="*/ 9 w 10037"/>
                  <a:gd name="connsiteY4" fmla="*/ 3854 h 10000"/>
                  <a:gd name="connsiteX0" fmla="*/ 9 w 10037"/>
                  <a:gd name="connsiteY0" fmla="*/ 3854 h 10181"/>
                  <a:gd name="connsiteX1" fmla="*/ 10037 w 10037"/>
                  <a:gd name="connsiteY1" fmla="*/ 0 h 10181"/>
                  <a:gd name="connsiteX2" fmla="*/ 10037 w 10037"/>
                  <a:gd name="connsiteY2" fmla="*/ 9935 h 10181"/>
                  <a:gd name="connsiteX3" fmla="*/ 37 w 10037"/>
                  <a:gd name="connsiteY3" fmla="*/ 10181 h 10181"/>
                  <a:gd name="connsiteX4" fmla="*/ 9 w 10037"/>
                  <a:gd name="connsiteY4" fmla="*/ 3854 h 10181"/>
                  <a:gd name="connsiteX0" fmla="*/ 13 w 10041"/>
                  <a:gd name="connsiteY0" fmla="*/ 3854 h 10181"/>
                  <a:gd name="connsiteX1" fmla="*/ 10041 w 10041"/>
                  <a:gd name="connsiteY1" fmla="*/ 0 h 10181"/>
                  <a:gd name="connsiteX2" fmla="*/ 10041 w 10041"/>
                  <a:gd name="connsiteY2" fmla="*/ 9935 h 10181"/>
                  <a:gd name="connsiteX3" fmla="*/ 41 w 10041"/>
                  <a:gd name="connsiteY3" fmla="*/ 10181 h 10181"/>
                  <a:gd name="connsiteX4" fmla="*/ 13 w 10041"/>
                  <a:gd name="connsiteY4" fmla="*/ 3854 h 10181"/>
                  <a:gd name="connsiteX0" fmla="*/ 12 w 10040"/>
                  <a:gd name="connsiteY0" fmla="*/ 3854 h 10181"/>
                  <a:gd name="connsiteX1" fmla="*/ 10040 w 10040"/>
                  <a:gd name="connsiteY1" fmla="*/ 0 h 10181"/>
                  <a:gd name="connsiteX2" fmla="*/ 10040 w 10040"/>
                  <a:gd name="connsiteY2" fmla="*/ 9935 h 10181"/>
                  <a:gd name="connsiteX3" fmla="*/ 40 w 10040"/>
                  <a:gd name="connsiteY3" fmla="*/ 10181 h 10181"/>
                  <a:gd name="connsiteX4" fmla="*/ 12 w 10040"/>
                  <a:gd name="connsiteY4" fmla="*/ 3854 h 10181"/>
                  <a:gd name="connsiteX0" fmla="*/ 16 w 10017"/>
                  <a:gd name="connsiteY0" fmla="*/ 3764 h 10181"/>
                  <a:gd name="connsiteX1" fmla="*/ 10017 w 10017"/>
                  <a:gd name="connsiteY1" fmla="*/ 0 h 10181"/>
                  <a:gd name="connsiteX2" fmla="*/ 10017 w 10017"/>
                  <a:gd name="connsiteY2" fmla="*/ 9935 h 10181"/>
                  <a:gd name="connsiteX3" fmla="*/ 17 w 10017"/>
                  <a:gd name="connsiteY3" fmla="*/ 10181 h 10181"/>
                  <a:gd name="connsiteX4" fmla="*/ 16 w 10017"/>
                  <a:gd name="connsiteY4" fmla="*/ 3764 h 101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7" h="10181">
                    <a:moveTo>
                      <a:pt x="16" y="3764"/>
                    </a:moveTo>
                    <a:lnTo>
                      <a:pt x="10017" y="0"/>
                    </a:lnTo>
                    <a:lnTo>
                      <a:pt x="10017" y="9935"/>
                    </a:lnTo>
                    <a:lnTo>
                      <a:pt x="17" y="10181"/>
                    </a:lnTo>
                    <a:cubicBezTo>
                      <a:pt x="30" y="10132"/>
                      <a:pt x="-24" y="5804"/>
                      <a:pt x="16" y="3764"/>
                    </a:cubicBezTo>
                    <a:close/>
                  </a:path>
                </a:pathLst>
              </a:custGeom>
              <a:solidFill>
                <a:srgbClr val="A0C1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13" name="Rectangle à coins arrondis 12"/>
            <p:cNvSpPr/>
            <p:nvPr/>
          </p:nvSpPr>
          <p:spPr>
            <a:xfrm>
              <a:off x="3819915" y="6523630"/>
              <a:ext cx="3097721" cy="816611"/>
            </a:xfrm>
            <a:prstGeom prst="roundRect">
              <a:avLst>
                <a:gd name="adj" fmla="val 30216"/>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 name="Rectangle à coins arrondis 13"/>
            <p:cNvSpPr/>
            <p:nvPr/>
          </p:nvSpPr>
          <p:spPr>
            <a:xfrm>
              <a:off x="7280058" y="6741208"/>
              <a:ext cx="726905" cy="657565"/>
            </a:xfrm>
            <a:prstGeom prst="roundRect">
              <a:avLst>
                <a:gd name="adj" fmla="val 15312"/>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cxnSp>
        <p:nvCxnSpPr>
          <p:cNvPr id="21" name="Connecteur droit 20"/>
          <p:cNvCxnSpPr/>
          <p:nvPr/>
        </p:nvCxnSpPr>
        <p:spPr>
          <a:xfrm flipH="1">
            <a:off x="7262949" y="870857"/>
            <a:ext cx="17109" cy="0"/>
          </a:xfrm>
          <a:prstGeom prst="line">
            <a:avLst/>
          </a:prstGeom>
        </p:spPr>
        <p:style>
          <a:lnRef idx="2">
            <a:schemeClr val="accent1"/>
          </a:lnRef>
          <a:fillRef idx="0">
            <a:schemeClr val="accent1"/>
          </a:fillRef>
          <a:effectRef idx="1">
            <a:schemeClr val="accent1"/>
          </a:effectRef>
          <a:fontRef idx="minor">
            <a:schemeClr val="tx1"/>
          </a:fontRef>
        </p:style>
      </p:cxnSp>
      <p:grpSp>
        <p:nvGrpSpPr>
          <p:cNvPr id="27" name="Groupe 26"/>
          <p:cNvGrpSpPr/>
          <p:nvPr/>
        </p:nvGrpSpPr>
        <p:grpSpPr>
          <a:xfrm>
            <a:off x="7149736" y="-14888"/>
            <a:ext cx="3564000" cy="4839437"/>
            <a:chOff x="7149736" y="-14888"/>
            <a:chExt cx="3564000" cy="4839437"/>
          </a:xfrm>
        </p:grpSpPr>
        <p:sp>
          <p:nvSpPr>
            <p:cNvPr id="17" name="Organigramme : Processus 16"/>
            <p:cNvSpPr/>
            <p:nvPr/>
          </p:nvSpPr>
          <p:spPr>
            <a:xfrm>
              <a:off x="7149736" y="-14888"/>
              <a:ext cx="3564000" cy="4839437"/>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10000 w 10000"/>
                <a:gd name="connsiteY2" fmla="*/ 10000 h 10000"/>
                <a:gd name="connsiteX3" fmla="*/ 0 w 10000"/>
                <a:gd name="connsiteY3" fmla="*/ 9604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0"/>
                  </a:lnTo>
                  <a:lnTo>
                    <a:pt x="10000" y="10000"/>
                  </a:lnTo>
                  <a:lnTo>
                    <a:pt x="0" y="9604"/>
                  </a:lnTo>
                  <a:lnTo>
                    <a:pt x="0" y="0"/>
                  </a:lnTo>
                  <a:close/>
                </a:path>
              </a:pathLst>
            </a:custGeom>
            <a:solidFill>
              <a:srgbClr val="A0C16A"/>
            </a:solidFill>
            <a:ln>
              <a:noFill/>
            </a:ln>
            <a:effectLst/>
          </p:spPr>
          <p:style>
            <a:lnRef idx="1">
              <a:schemeClr val="accent1"/>
            </a:lnRef>
            <a:fillRef idx="3">
              <a:schemeClr val="accent1"/>
            </a:fillRef>
            <a:effectRef idx="2">
              <a:schemeClr val="accent1"/>
            </a:effectRef>
            <a:fontRef idx="minor">
              <a:schemeClr val="lt1"/>
            </a:fontRef>
          </p:style>
          <p:txBody>
            <a:bodyPr lIns="72000" tIns="252000" rtlCol="0" anchor="t" anchorCtr="0"/>
            <a:lstStyle/>
            <a:p>
              <a:pPr algn="ctr"/>
              <a:r>
                <a:rPr lang="en-GB" sz="2800" b="1" spc="-150" dirty="0">
                  <a:latin typeface="Century Gothic" panose="020B0502020202020204" pitchFamily="34" charset="0"/>
                </a:rPr>
                <a:t>BE AWARE!</a:t>
              </a:r>
            </a:p>
            <a:p>
              <a:pPr algn="ctr">
                <a:spcBef>
                  <a:spcPts val="600"/>
                </a:spcBef>
              </a:pPr>
              <a:r>
                <a:rPr lang="en-GB" sz="1600" b="1" i="1" dirty="0"/>
                <a:t>Salvinia molesta</a:t>
              </a:r>
            </a:p>
            <a:p>
              <a:pPr algn="ctr">
                <a:lnSpc>
                  <a:spcPts val="1100"/>
                </a:lnSpc>
              </a:pPr>
              <a:r>
                <a:rPr lang="en-GB" sz="1100" b="1" dirty="0"/>
                <a:t>A threat to waterways in the EPPO region</a:t>
              </a:r>
            </a:p>
          </p:txBody>
        </p:sp>
        <p:cxnSp>
          <p:nvCxnSpPr>
            <p:cNvPr id="23" name="Connecteur droit 22"/>
            <p:cNvCxnSpPr/>
            <p:nvPr/>
          </p:nvCxnSpPr>
          <p:spPr>
            <a:xfrm>
              <a:off x="7280058" y="870857"/>
              <a:ext cx="827622"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6" name="Connecteur droit 25"/>
            <p:cNvCxnSpPr/>
            <p:nvPr/>
          </p:nvCxnSpPr>
          <p:spPr>
            <a:xfrm>
              <a:off x="9731520" y="870857"/>
              <a:ext cx="827622"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pic>
        <p:nvPicPr>
          <p:cNvPr id="30" name="Image 29"/>
          <p:cNvPicPr>
            <a:picLocks noChangeAspect="1"/>
          </p:cNvPicPr>
          <p:nvPr/>
        </p:nvPicPr>
        <p:blipFill>
          <a:blip r:embed="rId2"/>
          <a:stretch>
            <a:fillRect/>
          </a:stretch>
        </p:blipFill>
        <p:spPr>
          <a:xfrm>
            <a:off x="7346088" y="6778966"/>
            <a:ext cx="597939" cy="625750"/>
          </a:xfrm>
          <a:prstGeom prst="rect">
            <a:avLst/>
          </a:prstGeom>
        </p:spPr>
      </p:pic>
      <p:sp>
        <p:nvSpPr>
          <p:cNvPr id="3" name="ZoneTexte 2"/>
          <p:cNvSpPr txBox="1"/>
          <p:nvPr/>
        </p:nvSpPr>
        <p:spPr>
          <a:xfrm>
            <a:off x="8166512" y="7112432"/>
            <a:ext cx="2155131" cy="430887"/>
          </a:xfrm>
          <a:prstGeom prst="rect">
            <a:avLst/>
          </a:prstGeom>
          <a:noFill/>
        </p:spPr>
        <p:txBody>
          <a:bodyPr wrap="square" rtlCol="0">
            <a:spAutoFit/>
          </a:bodyPr>
          <a:lstStyle/>
          <a:p>
            <a:r>
              <a:rPr lang="en-GB" sz="1050" b="1" dirty="0">
                <a:solidFill>
                  <a:schemeClr val="bg1"/>
                </a:solidFill>
                <a:latin typeface="Calibri" panose="020F0502020204030204" pitchFamily="34" charset="0"/>
                <a:cs typeface="Calibri" panose="020F0502020204030204" pitchFamily="34" charset="0"/>
              </a:rPr>
              <a:t>Prepared in collaboration </a:t>
            </a:r>
            <a:br>
              <a:rPr lang="en-GB" sz="1050" b="1" dirty="0">
                <a:solidFill>
                  <a:schemeClr val="bg1"/>
                </a:solidFill>
                <a:latin typeface="Calibri" panose="020F0502020204030204" pitchFamily="34" charset="0"/>
                <a:cs typeface="Calibri" panose="020F0502020204030204" pitchFamily="34" charset="0"/>
              </a:rPr>
            </a:br>
            <a:r>
              <a:rPr lang="en-GB" sz="1050" b="1" dirty="0">
                <a:solidFill>
                  <a:schemeClr val="bg1"/>
                </a:solidFill>
                <a:latin typeface="Calibri" panose="020F0502020204030204" pitchFamily="34" charset="0"/>
                <a:cs typeface="Calibri" panose="020F0502020204030204" pitchFamily="34" charset="0"/>
              </a:rPr>
              <a:t>with EPPO – www.eppo.int</a:t>
            </a:r>
          </a:p>
        </p:txBody>
      </p:sp>
      <p:sp>
        <p:nvSpPr>
          <p:cNvPr id="4" name="ZoneTexte 3"/>
          <p:cNvSpPr txBox="1"/>
          <p:nvPr/>
        </p:nvSpPr>
        <p:spPr>
          <a:xfrm>
            <a:off x="7346088" y="5133109"/>
            <a:ext cx="3086385" cy="695575"/>
          </a:xfrm>
          <a:prstGeom prst="rect">
            <a:avLst/>
          </a:prstGeom>
          <a:noFill/>
        </p:spPr>
        <p:txBody>
          <a:bodyPr wrap="square" rtlCol="0">
            <a:spAutoFit/>
          </a:bodyPr>
          <a:lstStyle/>
          <a:p>
            <a:pPr algn="ctr"/>
            <a:r>
              <a:rPr lang="en-GB" dirty="0"/>
              <a:t>Your  institution name</a:t>
            </a:r>
          </a:p>
          <a:p>
            <a:pPr algn="ctr"/>
            <a:r>
              <a:rPr lang="en-GB" dirty="0"/>
              <a:t>Logo</a:t>
            </a:r>
          </a:p>
        </p:txBody>
      </p:sp>
      <p:sp>
        <p:nvSpPr>
          <p:cNvPr id="5" name="ZoneTexte 4"/>
          <p:cNvSpPr txBox="1"/>
          <p:nvPr/>
        </p:nvSpPr>
        <p:spPr>
          <a:xfrm>
            <a:off x="406590" y="935509"/>
            <a:ext cx="2943062" cy="2308324"/>
          </a:xfrm>
          <a:prstGeom prst="rect">
            <a:avLst/>
          </a:prstGeom>
          <a:noFill/>
        </p:spPr>
        <p:txBody>
          <a:bodyPr wrap="square" rtlCol="0">
            <a:spAutoFit/>
          </a:bodyPr>
          <a:lstStyle/>
          <a:p>
            <a:pPr algn="just"/>
            <a:r>
              <a:rPr lang="en-GB" sz="1200" i="1" dirty="0"/>
              <a:t>Salvinia molesta</a:t>
            </a:r>
            <a:r>
              <a:rPr lang="en-GB" sz="1200" dirty="0"/>
              <a:t> </a:t>
            </a:r>
            <a:r>
              <a:rPr lang="en-US" sz="1200" dirty="0"/>
              <a:t>is a free-floating fern. The three growth stages (primary, secondary and tertiary), may make identification of the species difficult. The small-leafed primary stage is typical of plants invading open water.  The secondary form is slightly larger with leaves slightly folded, and the tertiary stage is typical of mature stands with larger deeply folded and densely packed leaves. The species’ fronds are positioned in whorls of three along a rhizome, with individual plants growing up to 30 cm. </a:t>
            </a:r>
            <a:endParaRPr lang="en-GB" sz="1200" dirty="0"/>
          </a:p>
        </p:txBody>
      </p:sp>
      <p:sp>
        <p:nvSpPr>
          <p:cNvPr id="6" name="ZoneTexte 5"/>
          <p:cNvSpPr txBox="1"/>
          <p:nvPr/>
        </p:nvSpPr>
        <p:spPr>
          <a:xfrm>
            <a:off x="3668898" y="935509"/>
            <a:ext cx="3139967" cy="3046988"/>
          </a:xfrm>
          <a:prstGeom prst="rect">
            <a:avLst/>
          </a:prstGeom>
          <a:noFill/>
        </p:spPr>
        <p:txBody>
          <a:bodyPr wrap="square" rtlCol="0">
            <a:spAutoFit/>
          </a:bodyPr>
          <a:lstStyle/>
          <a:p>
            <a:pPr algn="just"/>
            <a:r>
              <a:rPr lang="en-GB" sz="1200" dirty="0"/>
              <a:t>Because </a:t>
            </a:r>
            <a:r>
              <a:rPr lang="en-IE" sz="1200" i="1" dirty="0"/>
              <a:t>Salvinia molesta </a:t>
            </a:r>
            <a:r>
              <a:rPr lang="en-IE" sz="1200" dirty="0"/>
              <a:t>has the potential to </a:t>
            </a:r>
            <a:r>
              <a:rPr lang="en-GB" sz="1200" dirty="0"/>
              <a:t>seriously impact the habitats it invades, including native plant species, associated insects and important ecosystem services, it is important to report any sightings to plant protection authorities. Early detection will allow a rapid implementation of appropriate measures against </a:t>
            </a:r>
            <a:r>
              <a:rPr lang="en-IE" sz="1200" i="1" dirty="0"/>
              <a:t>Salvinia molesta </a:t>
            </a:r>
            <a:r>
              <a:rPr lang="en-GB" sz="1200" dirty="0"/>
              <a:t>.   </a:t>
            </a:r>
          </a:p>
          <a:p>
            <a:r>
              <a:rPr lang="en-GB" sz="1200" dirty="0"/>
              <a:t> </a:t>
            </a:r>
          </a:p>
          <a:p>
            <a:r>
              <a:rPr lang="en-GB" sz="1200" dirty="0"/>
              <a:t>If you see </a:t>
            </a:r>
            <a:r>
              <a:rPr lang="en-IE" sz="1200" i="1" dirty="0"/>
              <a:t>Salvinia molesta </a:t>
            </a:r>
            <a:r>
              <a:rPr lang="en-GB" sz="1200" dirty="0"/>
              <a:t>:  </a:t>
            </a:r>
          </a:p>
          <a:p>
            <a:pPr marL="171450" indent="-171450" algn="just">
              <a:buFont typeface="Arial" panose="020B0604020202020204" pitchFamily="34" charset="0"/>
              <a:buChar char="•"/>
            </a:pPr>
            <a:r>
              <a:rPr lang="en-GB" sz="1200" dirty="0"/>
              <a:t>Check the identification of the species with other aquatic native plants.</a:t>
            </a:r>
          </a:p>
          <a:p>
            <a:pPr marL="171450" indent="-171450" algn="just">
              <a:buFont typeface="Arial" panose="020B0604020202020204" pitchFamily="34" charset="0"/>
              <a:buChar char="•"/>
            </a:pPr>
            <a:r>
              <a:rPr lang="en-GB" sz="1200" dirty="0"/>
              <a:t>Whenever possible, take a picture of the plant, record exact location, date and habitat where it was observed.</a:t>
            </a:r>
          </a:p>
          <a:p>
            <a:pPr marL="171450" indent="-171450">
              <a:buFont typeface="Arial" panose="020B0604020202020204" pitchFamily="34" charset="0"/>
              <a:buChar char="•"/>
            </a:pPr>
            <a:r>
              <a:rPr lang="en-GB" sz="1200" dirty="0"/>
              <a:t>Contact us.</a:t>
            </a:r>
          </a:p>
        </p:txBody>
      </p:sp>
      <p:sp>
        <p:nvSpPr>
          <p:cNvPr id="12" name="ZoneTexte 11"/>
          <p:cNvSpPr txBox="1"/>
          <p:nvPr/>
        </p:nvSpPr>
        <p:spPr>
          <a:xfrm>
            <a:off x="3998982" y="4773895"/>
            <a:ext cx="2578567" cy="393954"/>
          </a:xfrm>
          <a:prstGeom prst="rect">
            <a:avLst/>
          </a:prstGeom>
          <a:noFill/>
        </p:spPr>
        <p:txBody>
          <a:bodyPr wrap="square" rtlCol="0">
            <a:spAutoFit/>
          </a:bodyPr>
          <a:lstStyle/>
          <a:p>
            <a:pPr algn="ctr"/>
            <a:r>
              <a:rPr lang="en-GB" dirty="0"/>
              <a:t>Your contact details</a:t>
            </a:r>
          </a:p>
        </p:txBody>
      </p:sp>
      <p:pic>
        <p:nvPicPr>
          <p:cNvPr id="29" name="Picture 28" descr="A group of green plants&#10;&#10;Description generated with very high confidence">
            <a:extLst>
              <a:ext uri="{FF2B5EF4-FFF2-40B4-BE49-F238E27FC236}">
                <a16:creationId xmlns:a16="http://schemas.microsoft.com/office/drawing/2014/main" id="{7D919417-A3C2-4909-85E8-4478B3582DF8}"/>
              </a:ext>
            </a:extLst>
          </p:cNvPr>
          <p:cNvPicPr>
            <a:picLocks noChangeAspect="1"/>
          </p:cNvPicPr>
          <p:nvPr/>
        </p:nvPicPr>
        <p:blipFill>
          <a:blip r:embed="rId3"/>
          <a:stretch>
            <a:fillRect/>
          </a:stretch>
        </p:blipFill>
        <p:spPr>
          <a:xfrm>
            <a:off x="7160127" y="1179417"/>
            <a:ext cx="3531686" cy="2941569"/>
          </a:xfrm>
          <a:prstGeom prst="rect">
            <a:avLst/>
          </a:prstGeom>
        </p:spPr>
      </p:pic>
      <p:pic>
        <p:nvPicPr>
          <p:cNvPr id="1026" name="Picture 2" descr="Image result for salvinia molesta drawing">
            <a:extLst>
              <a:ext uri="{FF2B5EF4-FFF2-40B4-BE49-F238E27FC236}">
                <a16:creationId xmlns:a16="http://schemas.microsoft.com/office/drawing/2014/main" id="{B4D6F944-75FF-4D53-8B98-2726E89CA4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359264" y="3449277"/>
            <a:ext cx="2844800" cy="3358837"/>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Group 30">
            <a:extLst>
              <a:ext uri="{FF2B5EF4-FFF2-40B4-BE49-F238E27FC236}">
                <a16:creationId xmlns:a16="http://schemas.microsoft.com/office/drawing/2014/main" id="{8B250B9D-A8EB-4742-AC0E-6DB12685439C}"/>
              </a:ext>
            </a:extLst>
          </p:cNvPr>
          <p:cNvGrpSpPr/>
          <p:nvPr/>
        </p:nvGrpSpPr>
        <p:grpSpPr>
          <a:xfrm>
            <a:off x="3771411" y="6119627"/>
            <a:ext cx="3037455" cy="1342522"/>
            <a:chOff x="3771411" y="6119627"/>
            <a:chExt cx="3037455" cy="1342522"/>
          </a:xfrm>
        </p:grpSpPr>
        <p:sp>
          <p:nvSpPr>
            <p:cNvPr id="33" name="ZoneTexte 27">
              <a:extLst>
                <a:ext uri="{FF2B5EF4-FFF2-40B4-BE49-F238E27FC236}">
                  <a16:creationId xmlns:a16="http://schemas.microsoft.com/office/drawing/2014/main" id="{EE819170-2F48-4DFC-B230-DC7C1A88F004}"/>
                </a:ext>
              </a:extLst>
            </p:cNvPr>
            <p:cNvSpPr txBox="1"/>
            <p:nvPr/>
          </p:nvSpPr>
          <p:spPr>
            <a:xfrm>
              <a:off x="3842502" y="6908151"/>
              <a:ext cx="2966364" cy="553998"/>
            </a:xfrm>
            <a:prstGeom prst="rect">
              <a:avLst/>
            </a:prstGeom>
            <a:noFill/>
          </p:spPr>
          <p:txBody>
            <a:bodyPr wrap="square" rtlCol="0">
              <a:spAutoFit/>
            </a:bodyPr>
            <a:lstStyle/>
            <a:p>
              <a:pPr algn="ctr"/>
              <a:r>
                <a:rPr lang="en-GB" sz="1000" dirty="0"/>
                <a:t>This leaflet has been prepared within the LIFE funded project LIFE15 PRE FR 001 in collaboration with the NERC Centre for Ecology and Hydrology </a:t>
              </a:r>
            </a:p>
          </p:txBody>
        </p:sp>
        <p:pic>
          <p:nvPicPr>
            <p:cNvPr id="34" name="Picture 33" descr="A close up of a sign&#10;&#10;Description generated with very high confidence">
              <a:extLst>
                <a:ext uri="{FF2B5EF4-FFF2-40B4-BE49-F238E27FC236}">
                  <a16:creationId xmlns:a16="http://schemas.microsoft.com/office/drawing/2014/main" id="{162602AC-A238-4450-9B3F-70678AC5F337}"/>
                </a:ext>
              </a:extLst>
            </p:cNvPr>
            <p:cNvPicPr>
              <a:picLocks noChangeAspect="1"/>
            </p:cNvPicPr>
            <p:nvPr/>
          </p:nvPicPr>
          <p:blipFill>
            <a:blip r:embed="rId5"/>
            <a:stretch>
              <a:fillRect/>
            </a:stretch>
          </p:blipFill>
          <p:spPr>
            <a:xfrm>
              <a:off x="3771411" y="6119627"/>
              <a:ext cx="1122027" cy="811247"/>
            </a:xfrm>
            <a:prstGeom prst="rect">
              <a:avLst/>
            </a:prstGeom>
          </p:spPr>
        </p:pic>
        <p:pic>
          <p:nvPicPr>
            <p:cNvPr id="35" name="Picture 34" descr="Afficher l'image d'origine">
              <a:extLst>
                <a:ext uri="{FF2B5EF4-FFF2-40B4-BE49-F238E27FC236}">
                  <a16:creationId xmlns:a16="http://schemas.microsoft.com/office/drawing/2014/main" id="{DD100487-1414-4911-AFEF-FB136C73635A}"/>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5038961" y="6333037"/>
              <a:ext cx="1538588" cy="399124"/>
            </a:xfrm>
            <a:prstGeom prst="rect">
              <a:avLst/>
            </a:prstGeom>
            <a:noFill/>
            <a:ln>
              <a:noFill/>
            </a:ln>
          </p:spPr>
        </p:pic>
      </p:grpSp>
      <p:sp>
        <p:nvSpPr>
          <p:cNvPr id="36" name="TextBox 35">
            <a:extLst>
              <a:ext uri="{FF2B5EF4-FFF2-40B4-BE49-F238E27FC236}">
                <a16:creationId xmlns:a16="http://schemas.microsoft.com/office/drawing/2014/main" id="{69B2518D-14E4-4F30-885D-279E867277ED}"/>
              </a:ext>
            </a:extLst>
          </p:cNvPr>
          <p:cNvSpPr txBox="1"/>
          <p:nvPr/>
        </p:nvSpPr>
        <p:spPr>
          <a:xfrm>
            <a:off x="7105920" y="4131274"/>
            <a:ext cx="2882805" cy="230832"/>
          </a:xfrm>
          <a:prstGeom prst="rect">
            <a:avLst/>
          </a:prstGeom>
          <a:noFill/>
        </p:spPr>
        <p:txBody>
          <a:bodyPr wrap="square" rtlCol="0">
            <a:spAutoFit/>
          </a:bodyPr>
          <a:lstStyle/>
          <a:p>
            <a:r>
              <a:rPr lang="en-GB" sz="900" dirty="0"/>
              <a:t>Image: Robert </a:t>
            </a:r>
            <a:r>
              <a:rPr lang="en-GB" sz="900" dirty="0" err="1"/>
              <a:t>Vidéki</a:t>
            </a:r>
            <a:r>
              <a:rPr lang="en-GB" sz="900" dirty="0"/>
              <a:t>, Doronicum </a:t>
            </a:r>
            <a:r>
              <a:rPr lang="en-GB" sz="900" dirty="0" err="1"/>
              <a:t>Kft</a:t>
            </a:r>
            <a:r>
              <a:rPr lang="en-GB" sz="900" dirty="0"/>
              <a:t>., Bugwood.org</a:t>
            </a:r>
          </a:p>
        </p:txBody>
      </p:sp>
    </p:spTree>
    <p:extLst>
      <p:ext uri="{BB962C8B-B14F-4D97-AF65-F5344CB8AC3E}">
        <p14:creationId xmlns:p14="http://schemas.microsoft.com/office/powerpoint/2010/main" val="12602809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 y="272191"/>
            <a:ext cx="10692000" cy="432000"/>
          </a:xfrm>
          <a:prstGeom prst="rect">
            <a:avLst/>
          </a:prstGeom>
          <a:solidFill>
            <a:srgbClr val="A0C1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tabLst>
                <a:tab pos="363538" algn="l"/>
                <a:tab pos="4032250" algn="l"/>
                <a:tab pos="7710488" algn="l"/>
              </a:tabLst>
            </a:pPr>
            <a:r>
              <a:rPr lang="en-GB" b="1" dirty="0"/>
              <a:t>	What is </a:t>
            </a:r>
            <a:r>
              <a:rPr lang="en-GB" b="1" i="1" dirty="0"/>
              <a:t>Salvinia molesta</a:t>
            </a:r>
            <a:r>
              <a:rPr lang="en-GB" b="1" dirty="0"/>
              <a:t>? </a:t>
            </a:r>
            <a:r>
              <a:rPr lang="en-GB" b="1" i="1" dirty="0"/>
              <a:t>                  </a:t>
            </a:r>
            <a:r>
              <a:rPr lang="en-GB" b="1" dirty="0"/>
              <a:t>What is the problem?	Where is it found?</a:t>
            </a:r>
          </a:p>
        </p:txBody>
      </p:sp>
      <p:grpSp>
        <p:nvGrpSpPr>
          <p:cNvPr id="13" name="Groupe 12"/>
          <p:cNvGrpSpPr/>
          <p:nvPr/>
        </p:nvGrpSpPr>
        <p:grpSpPr>
          <a:xfrm>
            <a:off x="-13651" y="6804963"/>
            <a:ext cx="10717388" cy="753965"/>
            <a:chOff x="-25390" y="6826469"/>
            <a:chExt cx="10717388" cy="753965"/>
          </a:xfrm>
        </p:grpSpPr>
        <p:sp>
          <p:nvSpPr>
            <p:cNvPr id="6" name="Organigramme : Entrée manuelle 5"/>
            <p:cNvSpPr/>
            <p:nvPr/>
          </p:nvSpPr>
          <p:spPr>
            <a:xfrm>
              <a:off x="3605540" y="6826469"/>
              <a:ext cx="3449888" cy="743208"/>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30 w 10000"/>
                <a:gd name="connsiteY0" fmla="*/ 1081 h 10000"/>
                <a:gd name="connsiteX1" fmla="*/ 10000 w 10000"/>
                <a:gd name="connsiteY1" fmla="*/ 0 h 10000"/>
                <a:gd name="connsiteX2" fmla="*/ 10000 w 10000"/>
                <a:gd name="connsiteY2" fmla="*/ 10000 h 10000"/>
                <a:gd name="connsiteX3" fmla="*/ 0 w 10000"/>
                <a:gd name="connsiteY3" fmla="*/ 10000 h 10000"/>
                <a:gd name="connsiteX4" fmla="*/ 30 w 10000"/>
                <a:gd name="connsiteY4" fmla="*/ 1081 h 10000"/>
                <a:gd name="connsiteX0" fmla="*/ 30 w 10000"/>
                <a:gd name="connsiteY0" fmla="*/ 7054 h 15973"/>
                <a:gd name="connsiteX1" fmla="*/ 10000 w 10000"/>
                <a:gd name="connsiteY1" fmla="*/ 0 h 15973"/>
                <a:gd name="connsiteX2" fmla="*/ 10000 w 10000"/>
                <a:gd name="connsiteY2" fmla="*/ 15973 h 15973"/>
                <a:gd name="connsiteX3" fmla="*/ 0 w 10000"/>
                <a:gd name="connsiteY3" fmla="*/ 15973 h 15973"/>
                <a:gd name="connsiteX4" fmla="*/ 30 w 10000"/>
                <a:gd name="connsiteY4" fmla="*/ 7054 h 15973"/>
                <a:gd name="connsiteX0" fmla="*/ 0 w 10000"/>
                <a:gd name="connsiteY0" fmla="*/ 6595 h 15973"/>
                <a:gd name="connsiteX1" fmla="*/ 10000 w 10000"/>
                <a:gd name="connsiteY1" fmla="*/ 0 h 15973"/>
                <a:gd name="connsiteX2" fmla="*/ 10000 w 10000"/>
                <a:gd name="connsiteY2" fmla="*/ 15973 h 15973"/>
                <a:gd name="connsiteX3" fmla="*/ 0 w 10000"/>
                <a:gd name="connsiteY3" fmla="*/ 15973 h 15973"/>
                <a:gd name="connsiteX4" fmla="*/ 0 w 10000"/>
                <a:gd name="connsiteY4" fmla="*/ 6595 h 15973"/>
                <a:gd name="connsiteX0" fmla="*/ 119 w 10000"/>
                <a:gd name="connsiteY0" fmla="*/ 6136 h 15973"/>
                <a:gd name="connsiteX1" fmla="*/ 10000 w 10000"/>
                <a:gd name="connsiteY1" fmla="*/ 0 h 15973"/>
                <a:gd name="connsiteX2" fmla="*/ 10000 w 10000"/>
                <a:gd name="connsiteY2" fmla="*/ 15973 h 15973"/>
                <a:gd name="connsiteX3" fmla="*/ 0 w 10000"/>
                <a:gd name="connsiteY3" fmla="*/ 15973 h 15973"/>
                <a:gd name="connsiteX4" fmla="*/ 119 w 10000"/>
                <a:gd name="connsiteY4" fmla="*/ 6136 h 15973"/>
                <a:gd name="connsiteX0" fmla="*/ 8 w 9889"/>
                <a:gd name="connsiteY0" fmla="*/ 6136 h 16432"/>
                <a:gd name="connsiteX1" fmla="*/ 9889 w 9889"/>
                <a:gd name="connsiteY1" fmla="*/ 0 h 16432"/>
                <a:gd name="connsiteX2" fmla="*/ 9889 w 9889"/>
                <a:gd name="connsiteY2" fmla="*/ 15973 h 16432"/>
                <a:gd name="connsiteX3" fmla="*/ 68 w 9889"/>
                <a:gd name="connsiteY3" fmla="*/ 16432 h 16432"/>
                <a:gd name="connsiteX4" fmla="*/ 8 w 9889"/>
                <a:gd name="connsiteY4" fmla="*/ 6136 h 16432"/>
                <a:gd name="connsiteX0" fmla="*/ 30 w 10022"/>
                <a:gd name="connsiteY0" fmla="*/ 3734 h 10000"/>
                <a:gd name="connsiteX1" fmla="*/ 10022 w 10022"/>
                <a:gd name="connsiteY1" fmla="*/ 0 h 10000"/>
                <a:gd name="connsiteX2" fmla="*/ 10022 w 10022"/>
                <a:gd name="connsiteY2" fmla="*/ 9721 h 10000"/>
                <a:gd name="connsiteX3" fmla="*/ 0 w 10022"/>
                <a:gd name="connsiteY3" fmla="*/ 10000 h 10000"/>
                <a:gd name="connsiteX4" fmla="*/ 30 w 10022"/>
                <a:gd name="connsiteY4" fmla="*/ 373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2" h="10000">
                  <a:moveTo>
                    <a:pt x="30" y="3734"/>
                  </a:moveTo>
                  <a:lnTo>
                    <a:pt x="10022" y="0"/>
                  </a:lnTo>
                  <a:lnTo>
                    <a:pt x="10022" y="9721"/>
                  </a:lnTo>
                  <a:lnTo>
                    <a:pt x="0" y="10000"/>
                  </a:lnTo>
                  <a:cubicBezTo>
                    <a:pt x="40" y="8005"/>
                    <a:pt x="-10" y="5730"/>
                    <a:pt x="30" y="3734"/>
                  </a:cubicBezTo>
                  <a:close/>
                </a:path>
              </a:pathLst>
            </a:custGeom>
            <a:solidFill>
              <a:srgbClr val="A0C1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Organigramme : Entrée manuelle 5"/>
            <p:cNvSpPr/>
            <p:nvPr/>
          </p:nvSpPr>
          <p:spPr>
            <a:xfrm flipH="1">
              <a:off x="7048895" y="6827341"/>
              <a:ext cx="3643103" cy="753093"/>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30 w 10000"/>
                <a:gd name="connsiteY0" fmla="*/ 1081 h 10000"/>
                <a:gd name="connsiteX1" fmla="*/ 10000 w 10000"/>
                <a:gd name="connsiteY1" fmla="*/ 0 h 10000"/>
                <a:gd name="connsiteX2" fmla="*/ 10000 w 10000"/>
                <a:gd name="connsiteY2" fmla="*/ 10000 h 10000"/>
                <a:gd name="connsiteX3" fmla="*/ 0 w 10000"/>
                <a:gd name="connsiteY3" fmla="*/ 10000 h 10000"/>
                <a:gd name="connsiteX4" fmla="*/ 30 w 10000"/>
                <a:gd name="connsiteY4" fmla="*/ 1081 h 10000"/>
                <a:gd name="connsiteX0" fmla="*/ 30 w 10000"/>
                <a:gd name="connsiteY0" fmla="*/ 7054 h 15973"/>
                <a:gd name="connsiteX1" fmla="*/ 10000 w 10000"/>
                <a:gd name="connsiteY1" fmla="*/ 0 h 15973"/>
                <a:gd name="connsiteX2" fmla="*/ 10000 w 10000"/>
                <a:gd name="connsiteY2" fmla="*/ 15973 h 15973"/>
                <a:gd name="connsiteX3" fmla="*/ 0 w 10000"/>
                <a:gd name="connsiteY3" fmla="*/ 15973 h 15973"/>
                <a:gd name="connsiteX4" fmla="*/ 30 w 10000"/>
                <a:gd name="connsiteY4" fmla="*/ 7054 h 15973"/>
                <a:gd name="connsiteX0" fmla="*/ 0 w 10000"/>
                <a:gd name="connsiteY0" fmla="*/ 6595 h 15973"/>
                <a:gd name="connsiteX1" fmla="*/ 10000 w 10000"/>
                <a:gd name="connsiteY1" fmla="*/ 0 h 15973"/>
                <a:gd name="connsiteX2" fmla="*/ 10000 w 10000"/>
                <a:gd name="connsiteY2" fmla="*/ 15973 h 15973"/>
                <a:gd name="connsiteX3" fmla="*/ 0 w 10000"/>
                <a:gd name="connsiteY3" fmla="*/ 15973 h 15973"/>
                <a:gd name="connsiteX4" fmla="*/ 0 w 10000"/>
                <a:gd name="connsiteY4" fmla="*/ 6595 h 15973"/>
                <a:gd name="connsiteX0" fmla="*/ 119 w 10000"/>
                <a:gd name="connsiteY0" fmla="*/ 6136 h 15973"/>
                <a:gd name="connsiteX1" fmla="*/ 10000 w 10000"/>
                <a:gd name="connsiteY1" fmla="*/ 0 h 15973"/>
                <a:gd name="connsiteX2" fmla="*/ 10000 w 10000"/>
                <a:gd name="connsiteY2" fmla="*/ 15973 h 15973"/>
                <a:gd name="connsiteX3" fmla="*/ 0 w 10000"/>
                <a:gd name="connsiteY3" fmla="*/ 15973 h 15973"/>
                <a:gd name="connsiteX4" fmla="*/ 119 w 10000"/>
                <a:gd name="connsiteY4" fmla="*/ 6136 h 15973"/>
                <a:gd name="connsiteX0" fmla="*/ 8 w 9889"/>
                <a:gd name="connsiteY0" fmla="*/ 6136 h 16432"/>
                <a:gd name="connsiteX1" fmla="*/ 9889 w 9889"/>
                <a:gd name="connsiteY1" fmla="*/ 0 h 16432"/>
                <a:gd name="connsiteX2" fmla="*/ 9889 w 9889"/>
                <a:gd name="connsiteY2" fmla="*/ 15973 h 16432"/>
                <a:gd name="connsiteX3" fmla="*/ 68 w 9889"/>
                <a:gd name="connsiteY3" fmla="*/ 16432 h 16432"/>
                <a:gd name="connsiteX4" fmla="*/ 8 w 9889"/>
                <a:gd name="connsiteY4" fmla="*/ 6136 h 16432"/>
                <a:gd name="connsiteX0" fmla="*/ 30 w 10022"/>
                <a:gd name="connsiteY0" fmla="*/ 3734 h 10000"/>
                <a:gd name="connsiteX1" fmla="*/ 10022 w 10022"/>
                <a:gd name="connsiteY1" fmla="*/ 0 h 10000"/>
                <a:gd name="connsiteX2" fmla="*/ 10022 w 10022"/>
                <a:gd name="connsiteY2" fmla="*/ 9721 h 10000"/>
                <a:gd name="connsiteX3" fmla="*/ 0 w 10022"/>
                <a:gd name="connsiteY3" fmla="*/ 10000 h 10000"/>
                <a:gd name="connsiteX4" fmla="*/ 30 w 10022"/>
                <a:gd name="connsiteY4" fmla="*/ 3734 h 10000"/>
                <a:gd name="connsiteX0" fmla="*/ 30 w 10031"/>
                <a:gd name="connsiteY0" fmla="*/ 3734 h 10000"/>
                <a:gd name="connsiteX1" fmla="*/ 10022 w 10031"/>
                <a:gd name="connsiteY1" fmla="*/ 0 h 10000"/>
                <a:gd name="connsiteX2" fmla="*/ 10031 w 10031"/>
                <a:gd name="connsiteY2" fmla="*/ 9588 h 10000"/>
                <a:gd name="connsiteX3" fmla="*/ 0 w 10031"/>
                <a:gd name="connsiteY3" fmla="*/ 10000 h 10000"/>
                <a:gd name="connsiteX4" fmla="*/ 30 w 10031"/>
                <a:gd name="connsiteY4" fmla="*/ 3734 h 10000"/>
                <a:gd name="connsiteX0" fmla="*/ 30 w 10040"/>
                <a:gd name="connsiteY0" fmla="*/ 3867 h 10133"/>
                <a:gd name="connsiteX1" fmla="*/ 10040 w 10040"/>
                <a:gd name="connsiteY1" fmla="*/ 0 h 10133"/>
                <a:gd name="connsiteX2" fmla="*/ 10031 w 10040"/>
                <a:gd name="connsiteY2" fmla="*/ 9721 h 10133"/>
                <a:gd name="connsiteX3" fmla="*/ 0 w 10040"/>
                <a:gd name="connsiteY3" fmla="*/ 10133 h 10133"/>
                <a:gd name="connsiteX4" fmla="*/ 30 w 10040"/>
                <a:gd name="connsiteY4" fmla="*/ 3867 h 10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0" h="10133">
                  <a:moveTo>
                    <a:pt x="30" y="3867"/>
                  </a:moveTo>
                  <a:lnTo>
                    <a:pt x="10040" y="0"/>
                  </a:lnTo>
                  <a:cubicBezTo>
                    <a:pt x="10037" y="3240"/>
                    <a:pt x="10034" y="6481"/>
                    <a:pt x="10031" y="9721"/>
                  </a:cubicBezTo>
                  <a:lnTo>
                    <a:pt x="0" y="10133"/>
                  </a:lnTo>
                  <a:cubicBezTo>
                    <a:pt x="40" y="8138"/>
                    <a:pt x="-10" y="5863"/>
                    <a:pt x="30" y="3867"/>
                  </a:cubicBezTo>
                  <a:close/>
                </a:path>
              </a:pathLst>
            </a:custGeom>
            <a:solidFill>
              <a:srgbClr val="A0C1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Organigramme : Entrée manuelle 5"/>
            <p:cNvSpPr/>
            <p:nvPr/>
          </p:nvSpPr>
          <p:spPr>
            <a:xfrm flipH="1">
              <a:off x="-25390" y="6830621"/>
              <a:ext cx="3647879" cy="740392"/>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30 w 10000"/>
                <a:gd name="connsiteY0" fmla="*/ 1081 h 10000"/>
                <a:gd name="connsiteX1" fmla="*/ 10000 w 10000"/>
                <a:gd name="connsiteY1" fmla="*/ 0 h 10000"/>
                <a:gd name="connsiteX2" fmla="*/ 10000 w 10000"/>
                <a:gd name="connsiteY2" fmla="*/ 10000 h 10000"/>
                <a:gd name="connsiteX3" fmla="*/ 0 w 10000"/>
                <a:gd name="connsiteY3" fmla="*/ 10000 h 10000"/>
                <a:gd name="connsiteX4" fmla="*/ 30 w 10000"/>
                <a:gd name="connsiteY4" fmla="*/ 1081 h 10000"/>
                <a:gd name="connsiteX0" fmla="*/ 30 w 10000"/>
                <a:gd name="connsiteY0" fmla="*/ 7054 h 15973"/>
                <a:gd name="connsiteX1" fmla="*/ 10000 w 10000"/>
                <a:gd name="connsiteY1" fmla="*/ 0 h 15973"/>
                <a:gd name="connsiteX2" fmla="*/ 10000 w 10000"/>
                <a:gd name="connsiteY2" fmla="*/ 15973 h 15973"/>
                <a:gd name="connsiteX3" fmla="*/ 0 w 10000"/>
                <a:gd name="connsiteY3" fmla="*/ 15973 h 15973"/>
                <a:gd name="connsiteX4" fmla="*/ 30 w 10000"/>
                <a:gd name="connsiteY4" fmla="*/ 7054 h 15973"/>
                <a:gd name="connsiteX0" fmla="*/ 0 w 10000"/>
                <a:gd name="connsiteY0" fmla="*/ 6595 h 15973"/>
                <a:gd name="connsiteX1" fmla="*/ 10000 w 10000"/>
                <a:gd name="connsiteY1" fmla="*/ 0 h 15973"/>
                <a:gd name="connsiteX2" fmla="*/ 10000 w 10000"/>
                <a:gd name="connsiteY2" fmla="*/ 15973 h 15973"/>
                <a:gd name="connsiteX3" fmla="*/ 0 w 10000"/>
                <a:gd name="connsiteY3" fmla="*/ 15973 h 15973"/>
                <a:gd name="connsiteX4" fmla="*/ 0 w 10000"/>
                <a:gd name="connsiteY4" fmla="*/ 6595 h 15973"/>
                <a:gd name="connsiteX0" fmla="*/ 119 w 10000"/>
                <a:gd name="connsiteY0" fmla="*/ 6136 h 15973"/>
                <a:gd name="connsiteX1" fmla="*/ 10000 w 10000"/>
                <a:gd name="connsiteY1" fmla="*/ 0 h 15973"/>
                <a:gd name="connsiteX2" fmla="*/ 10000 w 10000"/>
                <a:gd name="connsiteY2" fmla="*/ 15973 h 15973"/>
                <a:gd name="connsiteX3" fmla="*/ 0 w 10000"/>
                <a:gd name="connsiteY3" fmla="*/ 15973 h 15973"/>
                <a:gd name="connsiteX4" fmla="*/ 119 w 10000"/>
                <a:gd name="connsiteY4" fmla="*/ 6136 h 15973"/>
                <a:gd name="connsiteX0" fmla="*/ 8 w 9889"/>
                <a:gd name="connsiteY0" fmla="*/ 6136 h 16432"/>
                <a:gd name="connsiteX1" fmla="*/ 9889 w 9889"/>
                <a:gd name="connsiteY1" fmla="*/ 0 h 16432"/>
                <a:gd name="connsiteX2" fmla="*/ 9889 w 9889"/>
                <a:gd name="connsiteY2" fmla="*/ 15973 h 16432"/>
                <a:gd name="connsiteX3" fmla="*/ 68 w 9889"/>
                <a:gd name="connsiteY3" fmla="*/ 16432 h 16432"/>
                <a:gd name="connsiteX4" fmla="*/ 8 w 9889"/>
                <a:gd name="connsiteY4" fmla="*/ 6136 h 16432"/>
                <a:gd name="connsiteX0" fmla="*/ 30 w 10022"/>
                <a:gd name="connsiteY0" fmla="*/ 3734 h 10000"/>
                <a:gd name="connsiteX1" fmla="*/ 10022 w 10022"/>
                <a:gd name="connsiteY1" fmla="*/ 0 h 10000"/>
                <a:gd name="connsiteX2" fmla="*/ 10022 w 10022"/>
                <a:gd name="connsiteY2" fmla="*/ 9721 h 10000"/>
                <a:gd name="connsiteX3" fmla="*/ 0 w 10022"/>
                <a:gd name="connsiteY3" fmla="*/ 10000 h 10000"/>
                <a:gd name="connsiteX4" fmla="*/ 30 w 10022"/>
                <a:gd name="connsiteY4" fmla="*/ 3734 h 10000"/>
                <a:gd name="connsiteX0" fmla="*/ 30 w 10022"/>
                <a:gd name="connsiteY0" fmla="*/ 3734 h 9785"/>
                <a:gd name="connsiteX1" fmla="*/ 10022 w 10022"/>
                <a:gd name="connsiteY1" fmla="*/ 0 h 9785"/>
                <a:gd name="connsiteX2" fmla="*/ 10022 w 10022"/>
                <a:gd name="connsiteY2" fmla="*/ 9721 h 9785"/>
                <a:gd name="connsiteX3" fmla="*/ 0 w 10022"/>
                <a:gd name="connsiteY3" fmla="*/ 9785 h 9785"/>
                <a:gd name="connsiteX4" fmla="*/ 30 w 10022"/>
                <a:gd name="connsiteY4" fmla="*/ 3734 h 9785"/>
                <a:gd name="connsiteX0" fmla="*/ 9 w 10037"/>
                <a:gd name="connsiteY0" fmla="*/ 4035 h 10000"/>
                <a:gd name="connsiteX1" fmla="*/ 10037 w 10037"/>
                <a:gd name="connsiteY1" fmla="*/ 0 h 10000"/>
                <a:gd name="connsiteX2" fmla="*/ 10037 w 10037"/>
                <a:gd name="connsiteY2" fmla="*/ 9935 h 10000"/>
                <a:gd name="connsiteX3" fmla="*/ 37 w 10037"/>
                <a:gd name="connsiteY3" fmla="*/ 10000 h 10000"/>
                <a:gd name="connsiteX4" fmla="*/ 9 w 10037"/>
                <a:gd name="connsiteY4" fmla="*/ 4035 h 10000"/>
                <a:gd name="connsiteX0" fmla="*/ 9 w 10037"/>
                <a:gd name="connsiteY0" fmla="*/ 3854 h 10000"/>
                <a:gd name="connsiteX1" fmla="*/ 10037 w 10037"/>
                <a:gd name="connsiteY1" fmla="*/ 0 h 10000"/>
                <a:gd name="connsiteX2" fmla="*/ 10037 w 10037"/>
                <a:gd name="connsiteY2" fmla="*/ 9935 h 10000"/>
                <a:gd name="connsiteX3" fmla="*/ 37 w 10037"/>
                <a:gd name="connsiteY3" fmla="*/ 10000 h 10000"/>
                <a:gd name="connsiteX4" fmla="*/ 9 w 10037"/>
                <a:gd name="connsiteY4" fmla="*/ 3854 h 10000"/>
                <a:gd name="connsiteX0" fmla="*/ 9 w 10037"/>
                <a:gd name="connsiteY0" fmla="*/ 3854 h 10181"/>
                <a:gd name="connsiteX1" fmla="*/ 10037 w 10037"/>
                <a:gd name="connsiteY1" fmla="*/ 0 h 10181"/>
                <a:gd name="connsiteX2" fmla="*/ 10037 w 10037"/>
                <a:gd name="connsiteY2" fmla="*/ 9935 h 10181"/>
                <a:gd name="connsiteX3" fmla="*/ 37 w 10037"/>
                <a:gd name="connsiteY3" fmla="*/ 10181 h 10181"/>
                <a:gd name="connsiteX4" fmla="*/ 9 w 10037"/>
                <a:gd name="connsiteY4" fmla="*/ 3854 h 10181"/>
                <a:gd name="connsiteX0" fmla="*/ 13 w 10041"/>
                <a:gd name="connsiteY0" fmla="*/ 3854 h 10181"/>
                <a:gd name="connsiteX1" fmla="*/ 10041 w 10041"/>
                <a:gd name="connsiteY1" fmla="*/ 0 h 10181"/>
                <a:gd name="connsiteX2" fmla="*/ 10041 w 10041"/>
                <a:gd name="connsiteY2" fmla="*/ 9935 h 10181"/>
                <a:gd name="connsiteX3" fmla="*/ 41 w 10041"/>
                <a:gd name="connsiteY3" fmla="*/ 10181 h 10181"/>
                <a:gd name="connsiteX4" fmla="*/ 13 w 10041"/>
                <a:gd name="connsiteY4" fmla="*/ 3854 h 10181"/>
                <a:gd name="connsiteX0" fmla="*/ 12 w 10040"/>
                <a:gd name="connsiteY0" fmla="*/ 3854 h 10181"/>
                <a:gd name="connsiteX1" fmla="*/ 10040 w 10040"/>
                <a:gd name="connsiteY1" fmla="*/ 0 h 10181"/>
                <a:gd name="connsiteX2" fmla="*/ 10040 w 10040"/>
                <a:gd name="connsiteY2" fmla="*/ 9935 h 10181"/>
                <a:gd name="connsiteX3" fmla="*/ 40 w 10040"/>
                <a:gd name="connsiteY3" fmla="*/ 10181 h 10181"/>
                <a:gd name="connsiteX4" fmla="*/ 12 w 10040"/>
                <a:gd name="connsiteY4" fmla="*/ 3854 h 10181"/>
                <a:gd name="connsiteX0" fmla="*/ 16 w 10017"/>
                <a:gd name="connsiteY0" fmla="*/ 3764 h 10181"/>
                <a:gd name="connsiteX1" fmla="*/ 10017 w 10017"/>
                <a:gd name="connsiteY1" fmla="*/ 0 h 10181"/>
                <a:gd name="connsiteX2" fmla="*/ 10017 w 10017"/>
                <a:gd name="connsiteY2" fmla="*/ 9935 h 10181"/>
                <a:gd name="connsiteX3" fmla="*/ 17 w 10017"/>
                <a:gd name="connsiteY3" fmla="*/ 10181 h 10181"/>
                <a:gd name="connsiteX4" fmla="*/ 16 w 10017"/>
                <a:gd name="connsiteY4" fmla="*/ 3764 h 101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7" h="10181">
                  <a:moveTo>
                    <a:pt x="16" y="3764"/>
                  </a:moveTo>
                  <a:lnTo>
                    <a:pt x="10017" y="0"/>
                  </a:lnTo>
                  <a:lnTo>
                    <a:pt x="10017" y="9935"/>
                  </a:lnTo>
                  <a:lnTo>
                    <a:pt x="17" y="10181"/>
                  </a:lnTo>
                  <a:cubicBezTo>
                    <a:pt x="30" y="10132"/>
                    <a:pt x="-24" y="5804"/>
                    <a:pt x="16" y="3764"/>
                  </a:cubicBezTo>
                  <a:close/>
                </a:path>
              </a:pathLst>
            </a:custGeom>
            <a:solidFill>
              <a:srgbClr val="A0C1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2" name="ZoneTexte 1"/>
          <p:cNvSpPr txBox="1"/>
          <p:nvPr/>
        </p:nvSpPr>
        <p:spPr>
          <a:xfrm>
            <a:off x="286603" y="2665062"/>
            <a:ext cx="2882805" cy="1754326"/>
          </a:xfrm>
          <a:prstGeom prst="rect">
            <a:avLst/>
          </a:prstGeom>
          <a:noFill/>
        </p:spPr>
        <p:txBody>
          <a:bodyPr wrap="square" rtlCol="0">
            <a:spAutoFit/>
          </a:bodyPr>
          <a:lstStyle/>
          <a:p>
            <a:pPr algn="just"/>
            <a:r>
              <a:rPr lang="en-GB" sz="1200" i="1" dirty="0"/>
              <a:t>Salvinia molesta </a:t>
            </a:r>
            <a:r>
              <a:rPr lang="en-GB" sz="1200" dirty="0"/>
              <a:t>is a perennial floating aquatic fern, native to South America and is an EPPO A2 pest, recommended for regulation as a quarantine pest. </a:t>
            </a:r>
          </a:p>
          <a:p>
            <a:pPr algn="just"/>
            <a:endParaRPr lang="en-GB" sz="1200" dirty="0"/>
          </a:p>
          <a:p>
            <a:pPr algn="just"/>
            <a:r>
              <a:rPr lang="en-GB" sz="1200" dirty="0"/>
              <a:t>As </a:t>
            </a:r>
            <a:r>
              <a:rPr lang="en-GB" sz="1200" i="1" dirty="0"/>
              <a:t>Salvinia molesta </a:t>
            </a:r>
            <a:r>
              <a:rPr lang="en-GB" sz="1200" dirty="0"/>
              <a:t>is considered to be a serious threat to waterways, its appearance in new areas should be reported immediately to us.  </a:t>
            </a:r>
          </a:p>
        </p:txBody>
      </p:sp>
      <p:sp>
        <p:nvSpPr>
          <p:cNvPr id="3" name="ZoneTexte 2"/>
          <p:cNvSpPr txBox="1"/>
          <p:nvPr/>
        </p:nvSpPr>
        <p:spPr>
          <a:xfrm>
            <a:off x="3785371" y="1070264"/>
            <a:ext cx="3083020" cy="2677656"/>
          </a:xfrm>
          <a:prstGeom prst="rect">
            <a:avLst/>
          </a:prstGeom>
          <a:noFill/>
        </p:spPr>
        <p:txBody>
          <a:bodyPr wrap="square" rtlCol="0">
            <a:spAutoFit/>
          </a:bodyPr>
          <a:lstStyle/>
          <a:p>
            <a:pPr algn="just"/>
            <a:r>
              <a:rPr lang="en-US" sz="1200" dirty="0"/>
              <a:t>Mats of </a:t>
            </a:r>
            <a:r>
              <a:rPr lang="en-US" sz="1200" i="1" dirty="0"/>
              <a:t>S. molesta</a:t>
            </a:r>
            <a:r>
              <a:rPr lang="en-US" sz="1200" dirty="0"/>
              <a:t> can cause similar problems to those caused by excessive growth of other floating plants; for example, they can reduce access to the water for recreation; interfere with various engineering structures such as weirs, floodgates or locks; block drains and cause flooding; stop livestock reaching water; prevent photosynthesis in the water below the mat; degrade water; have negative impacts on native animals and plants more generally by significantly altering aquatic ecosystems; reduce the aesthetic appeal of water bodies; and </a:t>
            </a:r>
            <a:r>
              <a:rPr lang="en-US" sz="1200" dirty="0" err="1"/>
              <a:t>favour</a:t>
            </a:r>
            <a:r>
              <a:rPr lang="en-US" sz="1200" dirty="0"/>
              <a:t> the spread of certain diseases spread by mosquitos and snails.</a:t>
            </a:r>
            <a:endParaRPr lang="en-GB" sz="1200" dirty="0"/>
          </a:p>
        </p:txBody>
      </p:sp>
      <p:sp>
        <p:nvSpPr>
          <p:cNvPr id="4" name="ZoneTexte 3"/>
          <p:cNvSpPr txBox="1"/>
          <p:nvPr/>
        </p:nvSpPr>
        <p:spPr>
          <a:xfrm>
            <a:off x="7408718" y="1063707"/>
            <a:ext cx="2971800" cy="2492990"/>
          </a:xfrm>
          <a:prstGeom prst="rect">
            <a:avLst/>
          </a:prstGeom>
          <a:noFill/>
        </p:spPr>
        <p:txBody>
          <a:bodyPr wrap="square" rtlCol="0">
            <a:spAutoFit/>
          </a:bodyPr>
          <a:lstStyle/>
          <a:p>
            <a:pPr algn="just"/>
            <a:r>
              <a:rPr lang="en-GB" sz="1200" i="1" dirty="0"/>
              <a:t>Salvinia molesta</a:t>
            </a:r>
            <a:r>
              <a:rPr lang="en-GB" sz="1200" dirty="0"/>
              <a:t> is most often found in stagnant or slow-flowing waters such as lakes, slow-flowing rivers or streams, wetlands, rice paddies, irrigation channels, ditches, ponds and canals. </a:t>
            </a:r>
          </a:p>
          <a:p>
            <a:pPr algn="just"/>
            <a:endParaRPr lang="en-GB" sz="1200" dirty="0"/>
          </a:p>
          <a:p>
            <a:pPr algn="just"/>
            <a:r>
              <a:rPr lang="en-GB" sz="1200" dirty="0"/>
              <a:t>In the EPPO region,</a:t>
            </a:r>
            <a:r>
              <a:rPr lang="en-GB" sz="1200" i="1" dirty="0"/>
              <a:t> S. molesta</a:t>
            </a:r>
            <a:r>
              <a:rPr lang="en-GB" sz="1200" dirty="0"/>
              <a:t> has been found in Austria, Belgium, France (Corsica), Germany, Italy, Israel, the Netherlands and Portugal, but it is not clear if reports represent established populations. </a:t>
            </a:r>
          </a:p>
          <a:p>
            <a:pPr algn="just"/>
            <a:endParaRPr lang="en-GB" sz="1200" i="1" dirty="0"/>
          </a:p>
          <a:p>
            <a:pPr algn="just"/>
            <a:endParaRPr lang="en-IE" sz="1200" dirty="0"/>
          </a:p>
        </p:txBody>
      </p:sp>
      <p:pic>
        <p:nvPicPr>
          <p:cNvPr id="17" name="Picture 16" descr="A close up of a green field&#10;&#10;Description generated with very high confidence">
            <a:extLst>
              <a:ext uri="{FF2B5EF4-FFF2-40B4-BE49-F238E27FC236}">
                <a16:creationId xmlns:a16="http://schemas.microsoft.com/office/drawing/2014/main" id="{8014FE79-52F5-451C-A9D3-B4E19CC1D4EA}"/>
              </a:ext>
            </a:extLst>
          </p:cNvPr>
          <p:cNvPicPr>
            <a:picLocks noChangeAspect="1"/>
          </p:cNvPicPr>
          <p:nvPr/>
        </p:nvPicPr>
        <p:blipFill>
          <a:blip r:embed="rId2"/>
          <a:stretch>
            <a:fillRect/>
          </a:stretch>
        </p:blipFill>
        <p:spPr>
          <a:xfrm>
            <a:off x="389464" y="757678"/>
            <a:ext cx="2729144" cy="1779861"/>
          </a:xfrm>
          <a:prstGeom prst="rect">
            <a:avLst/>
          </a:prstGeom>
        </p:spPr>
      </p:pic>
      <p:pic>
        <p:nvPicPr>
          <p:cNvPr id="18" name="Picture 17" descr="C:\Users\mdnether\AppData\Local\Microsoft\Windows\Temporary Internet Files\Content.Outlook\6WANZKD6\DSC00835.JPG">
            <a:extLst>
              <a:ext uri="{FF2B5EF4-FFF2-40B4-BE49-F238E27FC236}">
                <a16:creationId xmlns:a16="http://schemas.microsoft.com/office/drawing/2014/main" id="{3BEAF41B-90FD-467A-B8F2-AB1DBED3175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963185" y="3964419"/>
            <a:ext cx="2918108" cy="2706850"/>
          </a:xfrm>
          <a:prstGeom prst="rect">
            <a:avLst/>
          </a:prstGeom>
          <a:noFill/>
          <a:ln>
            <a:noFill/>
          </a:ln>
          <a:extLst/>
        </p:spPr>
      </p:pic>
      <p:pic>
        <p:nvPicPr>
          <p:cNvPr id="8" name="Picture 7" descr="A close up of food&#10;&#10;Description generated with very high confidence">
            <a:extLst>
              <a:ext uri="{FF2B5EF4-FFF2-40B4-BE49-F238E27FC236}">
                <a16:creationId xmlns:a16="http://schemas.microsoft.com/office/drawing/2014/main" id="{8DD05F11-5F93-44FB-90EB-8503775D3B0A}"/>
              </a:ext>
            </a:extLst>
          </p:cNvPr>
          <p:cNvPicPr>
            <a:picLocks noChangeAspect="1"/>
          </p:cNvPicPr>
          <p:nvPr/>
        </p:nvPicPr>
        <p:blipFill>
          <a:blip r:embed="rId4"/>
          <a:stretch>
            <a:fillRect/>
          </a:stretch>
        </p:blipFill>
        <p:spPr>
          <a:xfrm>
            <a:off x="7479588" y="3161041"/>
            <a:ext cx="2882805" cy="3249920"/>
          </a:xfrm>
          <a:prstGeom prst="rect">
            <a:avLst/>
          </a:prstGeom>
        </p:spPr>
      </p:pic>
      <p:sp>
        <p:nvSpPr>
          <p:cNvPr id="9" name="TextBox 8">
            <a:extLst>
              <a:ext uri="{FF2B5EF4-FFF2-40B4-BE49-F238E27FC236}">
                <a16:creationId xmlns:a16="http://schemas.microsoft.com/office/drawing/2014/main" id="{6F0A658B-D026-41DC-B7F1-6E0820A2B96C}"/>
              </a:ext>
            </a:extLst>
          </p:cNvPr>
          <p:cNvSpPr txBox="1"/>
          <p:nvPr/>
        </p:nvSpPr>
        <p:spPr>
          <a:xfrm>
            <a:off x="7410638" y="6374760"/>
            <a:ext cx="2882805" cy="230832"/>
          </a:xfrm>
          <a:prstGeom prst="rect">
            <a:avLst/>
          </a:prstGeom>
          <a:noFill/>
        </p:spPr>
        <p:txBody>
          <a:bodyPr wrap="square" rtlCol="0">
            <a:spAutoFit/>
          </a:bodyPr>
          <a:lstStyle/>
          <a:p>
            <a:r>
              <a:rPr lang="en-GB" sz="900" dirty="0"/>
              <a:t>Image: Robert </a:t>
            </a:r>
            <a:r>
              <a:rPr lang="en-GB" sz="900" dirty="0" err="1"/>
              <a:t>Vidéki</a:t>
            </a:r>
            <a:r>
              <a:rPr lang="en-GB" sz="900" dirty="0"/>
              <a:t>, Doronicum </a:t>
            </a:r>
            <a:r>
              <a:rPr lang="en-GB" sz="900" dirty="0" err="1"/>
              <a:t>Kft</a:t>
            </a:r>
            <a:r>
              <a:rPr lang="en-GB" sz="900" dirty="0"/>
              <a:t>., Bugwood.org</a:t>
            </a:r>
          </a:p>
        </p:txBody>
      </p:sp>
      <p:pic>
        <p:nvPicPr>
          <p:cNvPr id="22" name="Picture 21" descr="A close up of a flower&#10;&#10;Description generated with very high confidence">
            <a:extLst>
              <a:ext uri="{FF2B5EF4-FFF2-40B4-BE49-F238E27FC236}">
                <a16:creationId xmlns:a16="http://schemas.microsoft.com/office/drawing/2014/main" id="{2CFE3261-7563-4982-B423-D6A68ADEBA6E}"/>
              </a:ext>
            </a:extLst>
          </p:cNvPr>
          <p:cNvPicPr>
            <a:picLocks noChangeAspect="1"/>
          </p:cNvPicPr>
          <p:nvPr/>
        </p:nvPicPr>
        <p:blipFill>
          <a:blip r:embed="rId5"/>
          <a:stretch>
            <a:fillRect/>
          </a:stretch>
        </p:blipFill>
        <p:spPr>
          <a:xfrm>
            <a:off x="329421" y="4366047"/>
            <a:ext cx="2789188" cy="1973345"/>
          </a:xfrm>
          <a:prstGeom prst="rect">
            <a:avLst/>
          </a:prstGeom>
        </p:spPr>
      </p:pic>
      <p:sp>
        <p:nvSpPr>
          <p:cNvPr id="23" name="TextBox 22">
            <a:extLst>
              <a:ext uri="{FF2B5EF4-FFF2-40B4-BE49-F238E27FC236}">
                <a16:creationId xmlns:a16="http://schemas.microsoft.com/office/drawing/2014/main" id="{9685E94F-88D5-44CC-9CE9-8CD95909C26A}"/>
              </a:ext>
            </a:extLst>
          </p:cNvPr>
          <p:cNvSpPr txBox="1"/>
          <p:nvPr/>
        </p:nvSpPr>
        <p:spPr>
          <a:xfrm>
            <a:off x="246411" y="6311937"/>
            <a:ext cx="2882805" cy="230832"/>
          </a:xfrm>
          <a:prstGeom prst="rect">
            <a:avLst/>
          </a:prstGeom>
          <a:noFill/>
        </p:spPr>
        <p:txBody>
          <a:bodyPr wrap="square" rtlCol="0">
            <a:spAutoFit/>
          </a:bodyPr>
          <a:lstStyle/>
          <a:p>
            <a:r>
              <a:rPr lang="en-GB" sz="900" dirty="0"/>
              <a:t>Image: Barry Rice, sarracenia.com, Bugwood.org</a:t>
            </a:r>
          </a:p>
        </p:txBody>
      </p:sp>
      <p:sp>
        <p:nvSpPr>
          <p:cNvPr id="16" name="TextBox 15">
            <a:extLst>
              <a:ext uri="{FF2B5EF4-FFF2-40B4-BE49-F238E27FC236}">
                <a16:creationId xmlns:a16="http://schemas.microsoft.com/office/drawing/2014/main" id="{497C6A95-A2DF-4195-9A39-BEEA9F318CB3}"/>
              </a:ext>
            </a:extLst>
          </p:cNvPr>
          <p:cNvSpPr txBox="1"/>
          <p:nvPr/>
        </p:nvSpPr>
        <p:spPr>
          <a:xfrm>
            <a:off x="303284" y="2495535"/>
            <a:ext cx="2882805" cy="230832"/>
          </a:xfrm>
          <a:prstGeom prst="rect">
            <a:avLst/>
          </a:prstGeom>
          <a:noFill/>
        </p:spPr>
        <p:txBody>
          <a:bodyPr wrap="square" rtlCol="0">
            <a:spAutoFit/>
          </a:bodyPr>
          <a:lstStyle/>
          <a:p>
            <a:r>
              <a:rPr lang="en-GB" sz="900" dirty="0"/>
              <a:t>Image: Jean-Marc Dufour-</a:t>
            </a:r>
            <a:r>
              <a:rPr lang="en-GB" sz="900" dirty="0" err="1"/>
              <a:t>Dror</a:t>
            </a:r>
            <a:r>
              <a:rPr lang="en-GB" sz="900" dirty="0"/>
              <a:t>, EPPO Global Database</a:t>
            </a:r>
          </a:p>
        </p:txBody>
      </p:sp>
      <p:sp>
        <p:nvSpPr>
          <p:cNvPr id="19" name="TextBox 18">
            <a:extLst>
              <a:ext uri="{FF2B5EF4-FFF2-40B4-BE49-F238E27FC236}">
                <a16:creationId xmlns:a16="http://schemas.microsoft.com/office/drawing/2014/main" id="{E5FDD30A-485A-46B2-8205-2B6FCBEFEB55}"/>
              </a:ext>
            </a:extLst>
          </p:cNvPr>
          <p:cNvSpPr txBox="1"/>
          <p:nvPr/>
        </p:nvSpPr>
        <p:spPr>
          <a:xfrm>
            <a:off x="3897554" y="6656936"/>
            <a:ext cx="2882805" cy="369332"/>
          </a:xfrm>
          <a:prstGeom prst="rect">
            <a:avLst/>
          </a:prstGeom>
          <a:noFill/>
        </p:spPr>
        <p:txBody>
          <a:bodyPr wrap="square" rtlCol="0">
            <a:spAutoFit/>
          </a:bodyPr>
          <a:lstStyle/>
          <a:p>
            <a:r>
              <a:rPr lang="en-GB" sz="900" dirty="0"/>
              <a:t>Image: Michel Netherland, </a:t>
            </a:r>
            <a:r>
              <a:rPr lang="en-US" sz="900" dirty="0"/>
              <a:t>US Army Engineer Research and Development Center</a:t>
            </a:r>
            <a:endParaRPr lang="en-GB" sz="900" dirty="0"/>
          </a:p>
        </p:txBody>
      </p:sp>
    </p:spTree>
    <p:extLst>
      <p:ext uri="{BB962C8B-B14F-4D97-AF65-F5344CB8AC3E}">
        <p14:creationId xmlns:p14="http://schemas.microsoft.com/office/powerpoint/2010/main" val="1040897779"/>
      </p:ext>
    </p:extLst>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1157</TotalTime>
  <Words>480</Words>
  <Application>Microsoft Office PowerPoint</Application>
  <PresentationFormat>Personnalisé</PresentationFormat>
  <Paragraphs>30</Paragraphs>
  <Slides>2</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2</vt:i4>
      </vt:variant>
    </vt:vector>
  </HeadingPairs>
  <TitlesOfParts>
    <vt:vector size="6" baseType="lpstr">
      <vt:lpstr>Arial</vt:lpstr>
      <vt:lpstr>Calibri</vt:lpstr>
      <vt:lpstr>Century Gothic</vt:lpstr>
      <vt:lpstr>Thème Office</vt:lpstr>
      <vt:lpstr>Présentation PowerPoint</vt:lpstr>
      <vt:lpstr>Présentation PowerPoint</vt:lpstr>
    </vt:vector>
  </TitlesOfParts>
  <Company>écoles de Condé</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Armelle ROY</dc:creator>
  <cp:lastModifiedBy>Anne-Sophie Roy</cp:lastModifiedBy>
  <cp:revision>82</cp:revision>
  <cp:lastPrinted>2017-06-01T15:15:41Z</cp:lastPrinted>
  <dcterms:created xsi:type="dcterms:W3CDTF">2016-07-12T15:21:47Z</dcterms:created>
  <dcterms:modified xsi:type="dcterms:W3CDTF">2018-09-12T15:57:05Z</dcterms:modified>
</cp:coreProperties>
</file>