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77" r:id="rId2"/>
    <p:sldId id="278" r:id="rId3"/>
  </p:sldIdLst>
  <p:sldSz cx="10691813" cy="7559675"/>
  <p:notesSz cx="6810375" cy="9942513"/>
  <p:defaultTextStyle>
    <a:defPPr>
      <a:defRPr lang="fr-FR"/>
    </a:defPPr>
    <a:lvl1pPr marL="0" algn="l" defTabSz="497754" rtl="0" eaLnBrk="1" latinLnBrk="0" hangingPunct="1">
      <a:defRPr sz="1960" kern="1200">
        <a:solidFill>
          <a:schemeClr val="tx1"/>
        </a:solidFill>
        <a:latin typeface="+mn-lt"/>
        <a:ea typeface="+mn-ea"/>
        <a:cs typeface="+mn-cs"/>
      </a:defRPr>
    </a:lvl1pPr>
    <a:lvl2pPr marL="497754" algn="l" defTabSz="497754" rtl="0" eaLnBrk="1" latinLnBrk="0" hangingPunct="1">
      <a:defRPr sz="1960" kern="1200">
        <a:solidFill>
          <a:schemeClr val="tx1"/>
        </a:solidFill>
        <a:latin typeface="+mn-lt"/>
        <a:ea typeface="+mn-ea"/>
        <a:cs typeface="+mn-cs"/>
      </a:defRPr>
    </a:lvl2pPr>
    <a:lvl3pPr marL="995507" algn="l" defTabSz="497754" rtl="0" eaLnBrk="1" latinLnBrk="0" hangingPunct="1">
      <a:defRPr sz="1960" kern="1200">
        <a:solidFill>
          <a:schemeClr val="tx1"/>
        </a:solidFill>
        <a:latin typeface="+mn-lt"/>
        <a:ea typeface="+mn-ea"/>
        <a:cs typeface="+mn-cs"/>
      </a:defRPr>
    </a:lvl3pPr>
    <a:lvl4pPr marL="1493261" algn="l" defTabSz="497754" rtl="0" eaLnBrk="1" latinLnBrk="0" hangingPunct="1">
      <a:defRPr sz="1960" kern="1200">
        <a:solidFill>
          <a:schemeClr val="tx1"/>
        </a:solidFill>
        <a:latin typeface="+mn-lt"/>
        <a:ea typeface="+mn-ea"/>
        <a:cs typeface="+mn-cs"/>
      </a:defRPr>
    </a:lvl4pPr>
    <a:lvl5pPr marL="1991015" algn="l" defTabSz="497754" rtl="0" eaLnBrk="1" latinLnBrk="0" hangingPunct="1">
      <a:defRPr sz="1960" kern="1200">
        <a:solidFill>
          <a:schemeClr val="tx1"/>
        </a:solidFill>
        <a:latin typeface="+mn-lt"/>
        <a:ea typeface="+mn-ea"/>
        <a:cs typeface="+mn-cs"/>
      </a:defRPr>
    </a:lvl5pPr>
    <a:lvl6pPr marL="2488768" algn="l" defTabSz="497754" rtl="0" eaLnBrk="1" latinLnBrk="0" hangingPunct="1">
      <a:defRPr sz="1960" kern="1200">
        <a:solidFill>
          <a:schemeClr val="tx1"/>
        </a:solidFill>
        <a:latin typeface="+mn-lt"/>
        <a:ea typeface="+mn-ea"/>
        <a:cs typeface="+mn-cs"/>
      </a:defRPr>
    </a:lvl6pPr>
    <a:lvl7pPr marL="2986522" algn="l" defTabSz="497754" rtl="0" eaLnBrk="1" latinLnBrk="0" hangingPunct="1">
      <a:defRPr sz="1960" kern="1200">
        <a:solidFill>
          <a:schemeClr val="tx1"/>
        </a:solidFill>
        <a:latin typeface="+mn-lt"/>
        <a:ea typeface="+mn-ea"/>
        <a:cs typeface="+mn-cs"/>
      </a:defRPr>
    </a:lvl7pPr>
    <a:lvl8pPr marL="3484275" algn="l" defTabSz="497754" rtl="0" eaLnBrk="1" latinLnBrk="0" hangingPunct="1">
      <a:defRPr sz="1960" kern="1200">
        <a:solidFill>
          <a:schemeClr val="tx1"/>
        </a:solidFill>
        <a:latin typeface="+mn-lt"/>
        <a:ea typeface="+mn-ea"/>
        <a:cs typeface="+mn-cs"/>
      </a:defRPr>
    </a:lvl8pPr>
    <a:lvl9pPr marL="3982029" algn="l" defTabSz="497754" rtl="0" eaLnBrk="1" latinLnBrk="0" hangingPunct="1">
      <a:defRPr sz="19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C16A"/>
    <a:srgbClr val="93BE6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1020" y="78"/>
      </p:cViewPr>
      <p:guideLst>
        <p:guide orient="horz" pos="2381"/>
        <p:guide pos="3368"/>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01886" y="2348401"/>
            <a:ext cx="9088041" cy="1620430"/>
          </a:xfrm>
        </p:spPr>
        <p:txBody>
          <a:bodyPr/>
          <a:lstStyle/>
          <a:p>
            <a:r>
              <a:rPr lang="fr-FR"/>
              <a:t>Cliquez et modifiez le titre</a:t>
            </a:r>
          </a:p>
        </p:txBody>
      </p:sp>
      <p:sp>
        <p:nvSpPr>
          <p:cNvPr id="3" name="Sous-titre 2"/>
          <p:cNvSpPr>
            <a:spLocks noGrp="1"/>
          </p:cNvSpPr>
          <p:nvPr>
            <p:ph type="subTitle" idx="1"/>
          </p:nvPr>
        </p:nvSpPr>
        <p:spPr>
          <a:xfrm>
            <a:off x="1603772" y="4283816"/>
            <a:ext cx="7484269" cy="1931917"/>
          </a:xfrm>
        </p:spPr>
        <p:txBody>
          <a:bodyPr/>
          <a:lstStyle>
            <a:lvl1pPr marL="0" indent="0" algn="ctr">
              <a:buNone/>
              <a:defRPr>
                <a:solidFill>
                  <a:schemeClr val="tx1">
                    <a:tint val="75000"/>
                  </a:schemeClr>
                </a:solidFill>
              </a:defRPr>
            </a:lvl1pPr>
            <a:lvl2pPr marL="493456" indent="0" algn="ctr">
              <a:buNone/>
              <a:defRPr>
                <a:solidFill>
                  <a:schemeClr val="tx1">
                    <a:tint val="75000"/>
                  </a:schemeClr>
                </a:solidFill>
              </a:defRPr>
            </a:lvl2pPr>
            <a:lvl3pPr marL="986912" indent="0" algn="ctr">
              <a:buNone/>
              <a:defRPr>
                <a:solidFill>
                  <a:schemeClr val="tx1">
                    <a:tint val="75000"/>
                  </a:schemeClr>
                </a:solidFill>
              </a:defRPr>
            </a:lvl3pPr>
            <a:lvl4pPr marL="1480368" indent="0" algn="ctr">
              <a:buNone/>
              <a:defRPr>
                <a:solidFill>
                  <a:schemeClr val="tx1">
                    <a:tint val="75000"/>
                  </a:schemeClr>
                </a:solidFill>
              </a:defRPr>
            </a:lvl4pPr>
            <a:lvl5pPr marL="1973824" indent="0" algn="ctr">
              <a:buNone/>
              <a:defRPr>
                <a:solidFill>
                  <a:schemeClr val="tx1">
                    <a:tint val="75000"/>
                  </a:schemeClr>
                </a:solidFill>
              </a:defRPr>
            </a:lvl5pPr>
            <a:lvl6pPr marL="2467280" indent="0" algn="ctr">
              <a:buNone/>
              <a:defRPr>
                <a:solidFill>
                  <a:schemeClr val="tx1">
                    <a:tint val="75000"/>
                  </a:schemeClr>
                </a:solidFill>
              </a:defRPr>
            </a:lvl6pPr>
            <a:lvl7pPr marL="2960736" indent="0" algn="ctr">
              <a:buNone/>
              <a:defRPr>
                <a:solidFill>
                  <a:schemeClr val="tx1">
                    <a:tint val="75000"/>
                  </a:schemeClr>
                </a:solidFill>
              </a:defRPr>
            </a:lvl7pPr>
            <a:lvl8pPr marL="3454192" indent="0" algn="ctr">
              <a:buNone/>
              <a:defRPr>
                <a:solidFill>
                  <a:schemeClr val="tx1">
                    <a:tint val="75000"/>
                  </a:schemeClr>
                </a:solidFill>
              </a:defRPr>
            </a:lvl8pPr>
            <a:lvl9pPr marL="3947648"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DA5121DE-6725-1749-A95E-7E8D8FD1C1A1}"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1905603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A5121DE-6725-1749-A95E-7E8D8FD1C1A1}"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251874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397528" y="302739"/>
            <a:ext cx="2606130" cy="6450223"/>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579140" y="302739"/>
            <a:ext cx="7640192" cy="645022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A5121DE-6725-1749-A95E-7E8D8FD1C1A1}"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812465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A5121DE-6725-1749-A95E-7E8D8FD1C1A1}"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4241139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44580" y="4857793"/>
            <a:ext cx="9088041" cy="1501435"/>
          </a:xfrm>
        </p:spPr>
        <p:txBody>
          <a:bodyPr anchor="t"/>
          <a:lstStyle>
            <a:lvl1pPr algn="l">
              <a:defRPr sz="4317" b="1" cap="all"/>
            </a:lvl1pPr>
          </a:lstStyle>
          <a:p>
            <a:r>
              <a:rPr lang="fr-FR"/>
              <a:t>Cliquez et modifiez le titre</a:t>
            </a:r>
          </a:p>
        </p:txBody>
      </p:sp>
      <p:sp>
        <p:nvSpPr>
          <p:cNvPr id="3" name="Espace réservé du texte 2"/>
          <p:cNvSpPr>
            <a:spLocks noGrp="1"/>
          </p:cNvSpPr>
          <p:nvPr>
            <p:ph type="body" idx="1"/>
          </p:nvPr>
        </p:nvSpPr>
        <p:spPr>
          <a:xfrm>
            <a:off x="844580" y="3204114"/>
            <a:ext cx="9088041" cy="1653678"/>
          </a:xfrm>
        </p:spPr>
        <p:txBody>
          <a:bodyPr anchor="b"/>
          <a:lstStyle>
            <a:lvl1pPr marL="0" indent="0">
              <a:buNone/>
              <a:defRPr sz="2159">
                <a:solidFill>
                  <a:schemeClr val="tx1">
                    <a:tint val="75000"/>
                  </a:schemeClr>
                </a:solidFill>
              </a:defRPr>
            </a:lvl1pPr>
            <a:lvl2pPr marL="493456" indent="0">
              <a:buNone/>
              <a:defRPr sz="1943">
                <a:solidFill>
                  <a:schemeClr val="tx1">
                    <a:tint val="75000"/>
                  </a:schemeClr>
                </a:solidFill>
              </a:defRPr>
            </a:lvl2pPr>
            <a:lvl3pPr marL="986912" indent="0">
              <a:buNone/>
              <a:defRPr sz="1727">
                <a:solidFill>
                  <a:schemeClr val="tx1">
                    <a:tint val="75000"/>
                  </a:schemeClr>
                </a:solidFill>
              </a:defRPr>
            </a:lvl3pPr>
            <a:lvl4pPr marL="1480368" indent="0">
              <a:buNone/>
              <a:defRPr sz="1511">
                <a:solidFill>
                  <a:schemeClr val="tx1">
                    <a:tint val="75000"/>
                  </a:schemeClr>
                </a:solidFill>
              </a:defRPr>
            </a:lvl4pPr>
            <a:lvl5pPr marL="1973824" indent="0">
              <a:buNone/>
              <a:defRPr sz="1511">
                <a:solidFill>
                  <a:schemeClr val="tx1">
                    <a:tint val="75000"/>
                  </a:schemeClr>
                </a:solidFill>
              </a:defRPr>
            </a:lvl5pPr>
            <a:lvl6pPr marL="2467280" indent="0">
              <a:buNone/>
              <a:defRPr sz="1511">
                <a:solidFill>
                  <a:schemeClr val="tx1">
                    <a:tint val="75000"/>
                  </a:schemeClr>
                </a:solidFill>
              </a:defRPr>
            </a:lvl6pPr>
            <a:lvl7pPr marL="2960736" indent="0">
              <a:buNone/>
              <a:defRPr sz="1511">
                <a:solidFill>
                  <a:schemeClr val="tx1">
                    <a:tint val="75000"/>
                  </a:schemeClr>
                </a:solidFill>
              </a:defRPr>
            </a:lvl7pPr>
            <a:lvl8pPr marL="3454192" indent="0">
              <a:buNone/>
              <a:defRPr sz="1511">
                <a:solidFill>
                  <a:schemeClr val="tx1">
                    <a:tint val="75000"/>
                  </a:schemeClr>
                </a:solidFill>
              </a:defRPr>
            </a:lvl8pPr>
            <a:lvl9pPr marL="3947648" indent="0">
              <a:buNone/>
              <a:defRPr sz="1511">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DA5121DE-6725-1749-A95E-7E8D8FD1C1A1}" type="datetimeFigureOut">
              <a:rPr lang="fr-FR" smtClean="0"/>
              <a:t>12/09/2018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4253362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579141" y="1763926"/>
            <a:ext cx="5123160" cy="4989036"/>
          </a:xfrm>
        </p:spPr>
        <p:txBody>
          <a:bodyPr/>
          <a:lstStyle>
            <a:lvl1pPr>
              <a:defRPr sz="3022"/>
            </a:lvl1pPr>
            <a:lvl2pPr>
              <a:defRPr sz="2590"/>
            </a:lvl2pPr>
            <a:lvl3pPr>
              <a:defRPr sz="2159"/>
            </a:lvl3pPr>
            <a:lvl4pPr>
              <a:defRPr sz="1943"/>
            </a:lvl4pPr>
            <a:lvl5pPr>
              <a:defRPr sz="1943"/>
            </a:lvl5pPr>
            <a:lvl6pPr>
              <a:defRPr sz="1943"/>
            </a:lvl6pPr>
            <a:lvl7pPr>
              <a:defRPr sz="1943"/>
            </a:lvl7pPr>
            <a:lvl8pPr>
              <a:defRPr sz="1943"/>
            </a:lvl8pPr>
            <a:lvl9pPr>
              <a:defRPr sz="194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880498" y="1763926"/>
            <a:ext cx="5123160" cy="4989036"/>
          </a:xfrm>
        </p:spPr>
        <p:txBody>
          <a:bodyPr/>
          <a:lstStyle>
            <a:lvl1pPr>
              <a:defRPr sz="3022"/>
            </a:lvl1pPr>
            <a:lvl2pPr>
              <a:defRPr sz="2590"/>
            </a:lvl2pPr>
            <a:lvl3pPr>
              <a:defRPr sz="2159"/>
            </a:lvl3pPr>
            <a:lvl4pPr>
              <a:defRPr sz="1943"/>
            </a:lvl4pPr>
            <a:lvl5pPr>
              <a:defRPr sz="1943"/>
            </a:lvl5pPr>
            <a:lvl6pPr>
              <a:defRPr sz="1943"/>
            </a:lvl6pPr>
            <a:lvl7pPr>
              <a:defRPr sz="1943"/>
            </a:lvl7pPr>
            <a:lvl8pPr>
              <a:defRPr sz="1943"/>
            </a:lvl8pPr>
            <a:lvl9pPr>
              <a:defRPr sz="194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A5121DE-6725-1749-A95E-7E8D8FD1C1A1}" type="datetimeFigureOut">
              <a:rPr lang="fr-FR" smtClean="0"/>
              <a:t>12/09/2018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1343476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34591" y="302737"/>
            <a:ext cx="9622632" cy="1259946"/>
          </a:xfrm>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534591" y="1692178"/>
            <a:ext cx="4724074" cy="705219"/>
          </a:xfrm>
        </p:spPr>
        <p:txBody>
          <a:bodyPr anchor="b"/>
          <a:lstStyle>
            <a:lvl1pPr marL="0" indent="0">
              <a:buNone/>
              <a:defRPr sz="2590" b="1"/>
            </a:lvl1pPr>
            <a:lvl2pPr marL="493456" indent="0">
              <a:buNone/>
              <a:defRPr sz="2159" b="1"/>
            </a:lvl2pPr>
            <a:lvl3pPr marL="986912" indent="0">
              <a:buNone/>
              <a:defRPr sz="1943" b="1"/>
            </a:lvl3pPr>
            <a:lvl4pPr marL="1480368" indent="0">
              <a:buNone/>
              <a:defRPr sz="1727" b="1"/>
            </a:lvl4pPr>
            <a:lvl5pPr marL="1973824" indent="0">
              <a:buNone/>
              <a:defRPr sz="1727" b="1"/>
            </a:lvl5pPr>
            <a:lvl6pPr marL="2467280" indent="0">
              <a:buNone/>
              <a:defRPr sz="1727" b="1"/>
            </a:lvl6pPr>
            <a:lvl7pPr marL="2960736" indent="0">
              <a:buNone/>
              <a:defRPr sz="1727" b="1"/>
            </a:lvl7pPr>
            <a:lvl8pPr marL="3454192" indent="0">
              <a:buNone/>
              <a:defRPr sz="1727" b="1"/>
            </a:lvl8pPr>
            <a:lvl9pPr marL="3947648" indent="0">
              <a:buNone/>
              <a:defRPr sz="1727" b="1"/>
            </a:lvl9pPr>
          </a:lstStyle>
          <a:p>
            <a:pPr lvl="0"/>
            <a:r>
              <a:rPr lang="fr-FR"/>
              <a:t>Cliquez pour modifier les styles du texte du masque</a:t>
            </a:r>
          </a:p>
        </p:txBody>
      </p:sp>
      <p:sp>
        <p:nvSpPr>
          <p:cNvPr id="4" name="Espace réservé du contenu 3"/>
          <p:cNvSpPr>
            <a:spLocks noGrp="1"/>
          </p:cNvSpPr>
          <p:nvPr>
            <p:ph sz="half" idx="2"/>
          </p:nvPr>
        </p:nvSpPr>
        <p:spPr>
          <a:xfrm>
            <a:off x="534591" y="2397397"/>
            <a:ext cx="4724074" cy="4355563"/>
          </a:xfrm>
        </p:spPr>
        <p:txBody>
          <a:bodyPr/>
          <a:lstStyle>
            <a:lvl1pPr>
              <a:defRPr sz="2590"/>
            </a:lvl1pPr>
            <a:lvl2pPr>
              <a:defRPr sz="2159"/>
            </a:lvl2pPr>
            <a:lvl3pPr>
              <a:defRPr sz="1943"/>
            </a:lvl3pPr>
            <a:lvl4pPr>
              <a:defRPr sz="1727"/>
            </a:lvl4pPr>
            <a:lvl5pPr>
              <a:defRPr sz="1727"/>
            </a:lvl5pPr>
            <a:lvl6pPr>
              <a:defRPr sz="1727"/>
            </a:lvl6pPr>
            <a:lvl7pPr>
              <a:defRPr sz="1727"/>
            </a:lvl7pPr>
            <a:lvl8pPr>
              <a:defRPr sz="1727"/>
            </a:lvl8pPr>
            <a:lvl9pPr>
              <a:defRPr sz="172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431293" y="1692178"/>
            <a:ext cx="4725930" cy="705219"/>
          </a:xfrm>
        </p:spPr>
        <p:txBody>
          <a:bodyPr anchor="b"/>
          <a:lstStyle>
            <a:lvl1pPr marL="0" indent="0">
              <a:buNone/>
              <a:defRPr sz="2590" b="1"/>
            </a:lvl1pPr>
            <a:lvl2pPr marL="493456" indent="0">
              <a:buNone/>
              <a:defRPr sz="2159" b="1"/>
            </a:lvl2pPr>
            <a:lvl3pPr marL="986912" indent="0">
              <a:buNone/>
              <a:defRPr sz="1943" b="1"/>
            </a:lvl3pPr>
            <a:lvl4pPr marL="1480368" indent="0">
              <a:buNone/>
              <a:defRPr sz="1727" b="1"/>
            </a:lvl4pPr>
            <a:lvl5pPr marL="1973824" indent="0">
              <a:buNone/>
              <a:defRPr sz="1727" b="1"/>
            </a:lvl5pPr>
            <a:lvl6pPr marL="2467280" indent="0">
              <a:buNone/>
              <a:defRPr sz="1727" b="1"/>
            </a:lvl6pPr>
            <a:lvl7pPr marL="2960736" indent="0">
              <a:buNone/>
              <a:defRPr sz="1727" b="1"/>
            </a:lvl7pPr>
            <a:lvl8pPr marL="3454192" indent="0">
              <a:buNone/>
              <a:defRPr sz="1727" b="1"/>
            </a:lvl8pPr>
            <a:lvl9pPr marL="3947648" indent="0">
              <a:buNone/>
              <a:defRPr sz="1727" b="1"/>
            </a:lvl9pPr>
          </a:lstStyle>
          <a:p>
            <a:pPr lvl="0"/>
            <a:r>
              <a:rPr lang="fr-FR"/>
              <a:t>Cliquez pour modifier les styles du texte du masque</a:t>
            </a:r>
          </a:p>
        </p:txBody>
      </p:sp>
      <p:sp>
        <p:nvSpPr>
          <p:cNvPr id="6" name="Espace réservé du contenu 5"/>
          <p:cNvSpPr>
            <a:spLocks noGrp="1"/>
          </p:cNvSpPr>
          <p:nvPr>
            <p:ph sz="quarter" idx="4"/>
          </p:nvPr>
        </p:nvSpPr>
        <p:spPr>
          <a:xfrm>
            <a:off x="5431293" y="2397397"/>
            <a:ext cx="4725930" cy="4355563"/>
          </a:xfrm>
        </p:spPr>
        <p:txBody>
          <a:bodyPr/>
          <a:lstStyle>
            <a:lvl1pPr>
              <a:defRPr sz="2590"/>
            </a:lvl1pPr>
            <a:lvl2pPr>
              <a:defRPr sz="2159"/>
            </a:lvl2pPr>
            <a:lvl3pPr>
              <a:defRPr sz="1943"/>
            </a:lvl3pPr>
            <a:lvl4pPr>
              <a:defRPr sz="1727"/>
            </a:lvl4pPr>
            <a:lvl5pPr>
              <a:defRPr sz="1727"/>
            </a:lvl5pPr>
            <a:lvl6pPr>
              <a:defRPr sz="1727"/>
            </a:lvl6pPr>
            <a:lvl7pPr>
              <a:defRPr sz="1727"/>
            </a:lvl7pPr>
            <a:lvl8pPr>
              <a:defRPr sz="1727"/>
            </a:lvl8pPr>
            <a:lvl9pPr>
              <a:defRPr sz="1727"/>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A5121DE-6725-1749-A95E-7E8D8FD1C1A1}" type="datetimeFigureOut">
              <a:rPr lang="fr-FR" smtClean="0"/>
              <a:t>12/09/2018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3016454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DA5121DE-6725-1749-A95E-7E8D8FD1C1A1}" type="datetimeFigureOut">
              <a:rPr lang="fr-FR" smtClean="0"/>
              <a:t>12/09/2018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3803283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A5121DE-6725-1749-A95E-7E8D8FD1C1A1}" type="datetimeFigureOut">
              <a:rPr lang="fr-FR" smtClean="0"/>
              <a:t>12/09/2018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3868378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4591" y="300987"/>
            <a:ext cx="3517533" cy="1280945"/>
          </a:xfrm>
        </p:spPr>
        <p:txBody>
          <a:bodyPr anchor="b"/>
          <a:lstStyle>
            <a:lvl1pPr algn="l">
              <a:defRPr sz="2159" b="1"/>
            </a:lvl1pPr>
          </a:lstStyle>
          <a:p>
            <a:r>
              <a:rPr lang="fr-FR"/>
              <a:t>Cliquez et modifiez le titre</a:t>
            </a:r>
          </a:p>
        </p:txBody>
      </p:sp>
      <p:sp>
        <p:nvSpPr>
          <p:cNvPr id="3" name="Espace réservé du contenu 2"/>
          <p:cNvSpPr>
            <a:spLocks noGrp="1"/>
          </p:cNvSpPr>
          <p:nvPr>
            <p:ph idx="1"/>
          </p:nvPr>
        </p:nvSpPr>
        <p:spPr>
          <a:xfrm>
            <a:off x="4180203" y="300989"/>
            <a:ext cx="5977020" cy="6451973"/>
          </a:xfrm>
        </p:spPr>
        <p:txBody>
          <a:bodyPr/>
          <a:lstStyle>
            <a:lvl1pPr>
              <a:defRPr sz="3454"/>
            </a:lvl1pPr>
            <a:lvl2pPr>
              <a:defRPr sz="3022"/>
            </a:lvl2pPr>
            <a:lvl3pPr>
              <a:defRPr sz="2590"/>
            </a:lvl3pPr>
            <a:lvl4pPr>
              <a:defRPr sz="2159"/>
            </a:lvl4pPr>
            <a:lvl5pPr>
              <a:defRPr sz="2159"/>
            </a:lvl5pPr>
            <a:lvl6pPr>
              <a:defRPr sz="2159"/>
            </a:lvl6pPr>
            <a:lvl7pPr>
              <a:defRPr sz="2159"/>
            </a:lvl7pPr>
            <a:lvl8pPr>
              <a:defRPr sz="2159"/>
            </a:lvl8pPr>
            <a:lvl9pPr>
              <a:defRPr sz="2159"/>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534591" y="1581934"/>
            <a:ext cx="3517533" cy="5171028"/>
          </a:xfrm>
        </p:spPr>
        <p:txBody>
          <a:bodyPr/>
          <a:lstStyle>
            <a:lvl1pPr marL="0" indent="0">
              <a:buNone/>
              <a:defRPr sz="1511"/>
            </a:lvl1pPr>
            <a:lvl2pPr marL="493456" indent="0">
              <a:buNone/>
              <a:defRPr sz="1295"/>
            </a:lvl2pPr>
            <a:lvl3pPr marL="986912" indent="0">
              <a:buNone/>
              <a:defRPr sz="1079"/>
            </a:lvl3pPr>
            <a:lvl4pPr marL="1480368" indent="0">
              <a:buNone/>
              <a:defRPr sz="971"/>
            </a:lvl4pPr>
            <a:lvl5pPr marL="1973824" indent="0">
              <a:buNone/>
              <a:defRPr sz="971"/>
            </a:lvl5pPr>
            <a:lvl6pPr marL="2467280" indent="0">
              <a:buNone/>
              <a:defRPr sz="971"/>
            </a:lvl6pPr>
            <a:lvl7pPr marL="2960736" indent="0">
              <a:buNone/>
              <a:defRPr sz="971"/>
            </a:lvl7pPr>
            <a:lvl8pPr marL="3454192" indent="0">
              <a:buNone/>
              <a:defRPr sz="971"/>
            </a:lvl8pPr>
            <a:lvl9pPr marL="3947648" indent="0">
              <a:buNone/>
              <a:defRPr sz="971"/>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A5121DE-6725-1749-A95E-7E8D8FD1C1A1}" type="datetimeFigureOut">
              <a:rPr lang="fr-FR" smtClean="0"/>
              <a:t>12/09/2018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19836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95670" y="5291772"/>
            <a:ext cx="6415088" cy="624724"/>
          </a:xfrm>
        </p:spPr>
        <p:txBody>
          <a:bodyPr anchor="b"/>
          <a:lstStyle>
            <a:lvl1pPr algn="l">
              <a:defRPr sz="2159" b="1"/>
            </a:lvl1pPr>
          </a:lstStyle>
          <a:p>
            <a:r>
              <a:rPr lang="fr-FR"/>
              <a:t>Cliquez et modifiez le titre</a:t>
            </a:r>
          </a:p>
        </p:txBody>
      </p:sp>
      <p:sp>
        <p:nvSpPr>
          <p:cNvPr id="3" name="Espace réservé pour une image  2"/>
          <p:cNvSpPr>
            <a:spLocks noGrp="1"/>
          </p:cNvSpPr>
          <p:nvPr>
            <p:ph type="pic" idx="1"/>
          </p:nvPr>
        </p:nvSpPr>
        <p:spPr>
          <a:xfrm>
            <a:off x="2095670" y="675471"/>
            <a:ext cx="6415088" cy="4535805"/>
          </a:xfrm>
        </p:spPr>
        <p:txBody>
          <a:bodyPr/>
          <a:lstStyle>
            <a:lvl1pPr marL="0" indent="0">
              <a:buNone/>
              <a:defRPr sz="3454"/>
            </a:lvl1pPr>
            <a:lvl2pPr marL="493456" indent="0">
              <a:buNone/>
              <a:defRPr sz="3022"/>
            </a:lvl2pPr>
            <a:lvl3pPr marL="986912" indent="0">
              <a:buNone/>
              <a:defRPr sz="2590"/>
            </a:lvl3pPr>
            <a:lvl4pPr marL="1480368" indent="0">
              <a:buNone/>
              <a:defRPr sz="2159"/>
            </a:lvl4pPr>
            <a:lvl5pPr marL="1973824" indent="0">
              <a:buNone/>
              <a:defRPr sz="2159"/>
            </a:lvl5pPr>
            <a:lvl6pPr marL="2467280" indent="0">
              <a:buNone/>
              <a:defRPr sz="2159"/>
            </a:lvl6pPr>
            <a:lvl7pPr marL="2960736" indent="0">
              <a:buNone/>
              <a:defRPr sz="2159"/>
            </a:lvl7pPr>
            <a:lvl8pPr marL="3454192" indent="0">
              <a:buNone/>
              <a:defRPr sz="2159"/>
            </a:lvl8pPr>
            <a:lvl9pPr marL="3947648" indent="0">
              <a:buNone/>
              <a:defRPr sz="2159"/>
            </a:lvl9pPr>
          </a:lstStyle>
          <a:p>
            <a:endParaRPr lang="fr-FR"/>
          </a:p>
        </p:txBody>
      </p:sp>
      <p:sp>
        <p:nvSpPr>
          <p:cNvPr id="4" name="Espace réservé du texte 3"/>
          <p:cNvSpPr>
            <a:spLocks noGrp="1"/>
          </p:cNvSpPr>
          <p:nvPr>
            <p:ph type="body" sz="half" idx="2"/>
          </p:nvPr>
        </p:nvSpPr>
        <p:spPr>
          <a:xfrm>
            <a:off x="2095670" y="5916496"/>
            <a:ext cx="6415088" cy="887211"/>
          </a:xfrm>
        </p:spPr>
        <p:txBody>
          <a:bodyPr/>
          <a:lstStyle>
            <a:lvl1pPr marL="0" indent="0">
              <a:buNone/>
              <a:defRPr sz="1511"/>
            </a:lvl1pPr>
            <a:lvl2pPr marL="493456" indent="0">
              <a:buNone/>
              <a:defRPr sz="1295"/>
            </a:lvl2pPr>
            <a:lvl3pPr marL="986912" indent="0">
              <a:buNone/>
              <a:defRPr sz="1079"/>
            </a:lvl3pPr>
            <a:lvl4pPr marL="1480368" indent="0">
              <a:buNone/>
              <a:defRPr sz="971"/>
            </a:lvl4pPr>
            <a:lvl5pPr marL="1973824" indent="0">
              <a:buNone/>
              <a:defRPr sz="971"/>
            </a:lvl5pPr>
            <a:lvl6pPr marL="2467280" indent="0">
              <a:buNone/>
              <a:defRPr sz="971"/>
            </a:lvl6pPr>
            <a:lvl7pPr marL="2960736" indent="0">
              <a:buNone/>
              <a:defRPr sz="971"/>
            </a:lvl7pPr>
            <a:lvl8pPr marL="3454192" indent="0">
              <a:buNone/>
              <a:defRPr sz="971"/>
            </a:lvl8pPr>
            <a:lvl9pPr marL="3947648" indent="0">
              <a:buNone/>
              <a:defRPr sz="971"/>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A5121DE-6725-1749-A95E-7E8D8FD1C1A1}" type="datetimeFigureOut">
              <a:rPr lang="fr-FR" smtClean="0"/>
              <a:t>12/09/2018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8A4D855-28A5-5E4E-A94F-5CBA4C9E4E90}" type="slidenum">
              <a:rPr lang="fr-FR" smtClean="0"/>
              <a:t>‹N°›</a:t>
            </a:fld>
            <a:endParaRPr lang="fr-FR"/>
          </a:p>
        </p:txBody>
      </p:sp>
    </p:spTree>
    <p:extLst>
      <p:ext uri="{BB962C8B-B14F-4D97-AF65-F5344CB8AC3E}">
        <p14:creationId xmlns:p14="http://schemas.microsoft.com/office/powerpoint/2010/main" val="4127555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34591" y="302737"/>
            <a:ext cx="9622632" cy="1259946"/>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534591" y="1763926"/>
            <a:ext cx="9622632" cy="498903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534591" y="7006700"/>
            <a:ext cx="2494756" cy="402483"/>
          </a:xfrm>
          <a:prstGeom prst="rect">
            <a:avLst/>
          </a:prstGeom>
        </p:spPr>
        <p:txBody>
          <a:bodyPr vert="horz" lIns="91440" tIns="45720" rIns="91440" bIns="45720" rtlCol="0" anchor="ctr"/>
          <a:lstStyle>
            <a:lvl1pPr algn="l">
              <a:defRPr sz="1295">
                <a:solidFill>
                  <a:schemeClr val="tx1">
                    <a:tint val="75000"/>
                  </a:schemeClr>
                </a:solidFill>
              </a:defRPr>
            </a:lvl1pPr>
          </a:lstStyle>
          <a:p>
            <a:fld id="{DA5121DE-6725-1749-A95E-7E8D8FD1C1A1}" type="datetimeFigureOut">
              <a:rPr lang="fr-FR" smtClean="0"/>
              <a:t>12/09/2018</a:t>
            </a:fld>
            <a:endParaRPr lang="fr-FR"/>
          </a:p>
        </p:txBody>
      </p:sp>
      <p:sp>
        <p:nvSpPr>
          <p:cNvPr id="5" name="Espace réservé du pied de page 4"/>
          <p:cNvSpPr>
            <a:spLocks noGrp="1"/>
          </p:cNvSpPr>
          <p:nvPr>
            <p:ph type="ftr" sz="quarter" idx="3"/>
          </p:nvPr>
        </p:nvSpPr>
        <p:spPr>
          <a:xfrm>
            <a:off x="3653036" y="7006700"/>
            <a:ext cx="3385741" cy="402483"/>
          </a:xfrm>
          <a:prstGeom prst="rect">
            <a:avLst/>
          </a:prstGeom>
        </p:spPr>
        <p:txBody>
          <a:bodyPr vert="horz" lIns="91440" tIns="45720" rIns="91440" bIns="45720" rtlCol="0" anchor="ctr"/>
          <a:lstStyle>
            <a:lvl1pPr algn="ctr">
              <a:defRPr sz="1295">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662466" y="7006700"/>
            <a:ext cx="2494756" cy="402483"/>
          </a:xfrm>
          <a:prstGeom prst="rect">
            <a:avLst/>
          </a:prstGeom>
        </p:spPr>
        <p:txBody>
          <a:bodyPr vert="horz" lIns="91440" tIns="45720" rIns="91440" bIns="45720" rtlCol="0" anchor="ctr"/>
          <a:lstStyle>
            <a:lvl1pPr algn="r">
              <a:defRPr sz="1295">
                <a:solidFill>
                  <a:schemeClr val="tx1">
                    <a:tint val="75000"/>
                  </a:schemeClr>
                </a:solidFill>
              </a:defRPr>
            </a:lvl1pPr>
          </a:lstStyle>
          <a:p>
            <a:fld id="{88A4D855-28A5-5E4E-A94F-5CBA4C9E4E90}" type="slidenum">
              <a:rPr lang="fr-FR" smtClean="0"/>
              <a:t>‹N°›</a:t>
            </a:fld>
            <a:endParaRPr lang="fr-FR"/>
          </a:p>
        </p:txBody>
      </p:sp>
    </p:spTree>
    <p:extLst>
      <p:ext uri="{BB962C8B-B14F-4D97-AF65-F5344CB8AC3E}">
        <p14:creationId xmlns:p14="http://schemas.microsoft.com/office/powerpoint/2010/main" val="4082632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93456" rtl="0" eaLnBrk="1" latinLnBrk="0" hangingPunct="1">
        <a:spcBef>
          <a:spcPct val="0"/>
        </a:spcBef>
        <a:buNone/>
        <a:defRPr sz="4749" kern="1200">
          <a:solidFill>
            <a:schemeClr val="tx1"/>
          </a:solidFill>
          <a:latin typeface="+mj-lt"/>
          <a:ea typeface="+mj-ea"/>
          <a:cs typeface="+mj-cs"/>
        </a:defRPr>
      </a:lvl1pPr>
    </p:titleStyle>
    <p:bodyStyle>
      <a:lvl1pPr marL="370092" indent="-370092" algn="l" defTabSz="493456" rtl="0" eaLnBrk="1" latinLnBrk="0" hangingPunct="1">
        <a:spcBef>
          <a:spcPct val="20000"/>
        </a:spcBef>
        <a:buFont typeface="Arial"/>
        <a:buChar char="•"/>
        <a:defRPr sz="3454" kern="1200">
          <a:solidFill>
            <a:schemeClr val="tx1"/>
          </a:solidFill>
          <a:latin typeface="+mn-lt"/>
          <a:ea typeface="+mn-ea"/>
          <a:cs typeface="+mn-cs"/>
        </a:defRPr>
      </a:lvl1pPr>
      <a:lvl2pPr marL="801866" indent="-308410" algn="l" defTabSz="493456" rtl="0" eaLnBrk="1" latinLnBrk="0" hangingPunct="1">
        <a:spcBef>
          <a:spcPct val="20000"/>
        </a:spcBef>
        <a:buFont typeface="Arial"/>
        <a:buChar char="–"/>
        <a:defRPr sz="3022" kern="1200">
          <a:solidFill>
            <a:schemeClr val="tx1"/>
          </a:solidFill>
          <a:latin typeface="+mn-lt"/>
          <a:ea typeface="+mn-ea"/>
          <a:cs typeface="+mn-cs"/>
        </a:defRPr>
      </a:lvl2pPr>
      <a:lvl3pPr marL="1233640" indent="-246728" algn="l" defTabSz="493456" rtl="0" eaLnBrk="1" latinLnBrk="0" hangingPunct="1">
        <a:spcBef>
          <a:spcPct val="20000"/>
        </a:spcBef>
        <a:buFont typeface="Arial"/>
        <a:buChar char="•"/>
        <a:defRPr sz="2590" kern="1200">
          <a:solidFill>
            <a:schemeClr val="tx1"/>
          </a:solidFill>
          <a:latin typeface="+mn-lt"/>
          <a:ea typeface="+mn-ea"/>
          <a:cs typeface="+mn-cs"/>
        </a:defRPr>
      </a:lvl3pPr>
      <a:lvl4pPr marL="1727096" indent="-246728" algn="l" defTabSz="493456" rtl="0" eaLnBrk="1" latinLnBrk="0" hangingPunct="1">
        <a:spcBef>
          <a:spcPct val="20000"/>
        </a:spcBef>
        <a:buFont typeface="Arial"/>
        <a:buChar char="–"/>
        <a:defRPr sz="2159" kern="1200">
          <a:solidFill>
            <a:schemeClr val="tx1"/>
          </a:solidFill>
          <a:latin typeface="+mn-lt"/>
          <a:ea typeface="+mn-ea"/>
          <a:cs typeface="+mn-cs"/>
        </a:defRPr>
      </a:lvl4pPr>
      <a:lvl5pPr marL="2220552" indent="-246728" algn="l" defTabSz="493456" rtl="0" eaLnBrk="1" latinLnBrk="0" hangingPunct="1">
        <a:spcBef>
          <a:spcPct val="20000"/>
        </a:spcBef>
        <a:buFont typeface="Arial"/>
        <a:buChar char="»"/>
        <a:defRPr sz="2159" kern="1200">
          <a:solidFill>
            <a:schemeClr val="tx1"/>
          </a:solidFill>
          <a:latin typeface="+mn-lt"/>
          <a:ea typeface="+mn-ea"/>
          <a:cs typeface="+mn-cs"/>
        </a:defRPr>
      </a:lvl5pPr>
      <a:lvl6pPr marL="2714008" indent="-246728" algn="l" defTabSz="493456" rtl="0" eaLnBrk="1" latinLnBrk="0" hangingPunct="1">
        <a:spcBef>
          <a:spcPct val="20000"/>
        </a:spcBef>
        <a:buFont typeface="Arial"/>
        <a:buChar char="•"/>
        <a:defRPr sz="2159" kern="1200">
          <a:solidFill>
            <a:schemeClr val="tx1"/>
          </a:solidFill>
          <a:latin typeface="+mn-lt"/>
          <a:ea typeface="+mn-ea"/>
          <a:cs typeface="+mn-cs"/>
        </a:defRPr>
      </a:lvl6pPr>
      <a:lvl7pPr marL="3207464" indent="-246728" algn="l" defTabSz="493456" rtl="0" eaLnBrk="1" latinLnBrk="0" hangingPunct="1">
        <a:spcBef>
          <a:spcPct val="20000"/>
        </a:spcBef>
        <a:buFont typeface="Arial"/>
        <a:buChar char="•"/>
        <a:defRPr sz="2159" kern="1200">
          <a:solidFill>
            <a:schemeClr val="tx1"/>
          </a:solidFill>
          <a:latin typeface="+mn-lt"/>
          <a:ea typeface="+mn-ea"/>
          <a:cs typeface="+mn-cs"/>
        </a:defRPr>
      </a:lvl7pPr>
      <a:lvl8pPr marL="3700920" indent="-246728" algn="l" defTabSz="493456" rtl="0" eaLnBrk="1" latinLnBrk="0" hangingPunct="1">
        <a:spcBef>
          <a:spcPct val="20000"/>
        </a:spcBef>
        <a:buFont typeface="Arial"/>
        <a:buChar char="•"/>
        <a:defRPr sz="2159" kern="1200">
          <a:solidFill>
            <a:schemeClr val="tx1"/>
          </a:solidFill>
          <a:latin typeface="+mn-lt"/>
          <a:ea typeface="+mn-ea"/>
          <a:cs typeface="+mn-cs"/>
        </a:defRPr>
      </a:lvl8pPr>
      <a:lvl9pPr marL="4194376" indent="-246728" algn="l" defTabSz="493456" rtl="0" eaLnBrk="1" latinLnBrk="0" hangingPunct="1">
        <a:spcBef>
          <a:spcPct val="20000"/>
        </a:spcBef>
        <a:buFont typeface="Arial"/>
        <a:buChar char="•"/>
        <a:defRPr sz="2159" kern="1200">
          <a:solidFill>
            <a:schemeClr val="tx1"/>
          </a:solidFill>
          <a:latin typeface="+mn-lt"/>
          <a:ea typeface="+mn-ea"/>
          <a:cs typeface="+mn-cs"/>
        </a:defRPr>
      </a:lvl9pPr>
    </p:bodyStyle>
    <p:otherStyle>
      <a:defPPr>
        <a:defRPr lang="fr-FR"/>
      </a:defPPr>
      <a:lvl1pPr marL="0" algn="l" defTabSz="493456" rtl="0" eaLnBrk="1" latinLnBrk="0" hangingPunct="1">
        <a:defRPr sz="1943" kern="1200">
          <a:solidFill>
            <a:schemeClr val="tx1"/>
          </a:solidFill>
          <a:latin typeface="+mn-lt"/>
          <a:ea typeface="+mn-ea"/>
          <a:cs typeface="+mn-cs"/>
        </a:defRPr>
      </a:lvl1pPr>
      <a:lvl2pPr marL="493456" algn="l" defTabSz="493456" rtl="0" eaLnBrk="1" latinLnBrk="0" hangingPunct="1">
        <a:defRPr sz="1943" kern="1200">
          <a:solidFill>
            <a:schemeClr val="tx1"/>
          </a:solidFill>
          <a:latin typeface="+mn-lt"/>
          <a:ea typeface="+mn-ea"/>
          <a:cs typeface="+mn-cs"/>
        </a:defRPr>
      </a:lvl2pPr>
      <a:lvl3pPr marL="986912" algn="l" defTabSz="493456" rtl="0" eaLnBrk="1" latinLnBrk="0" hangingPunct="1">
        <a:defRPr sz="1943" kern="1200">
          <a:solidFill>
            <a:schemeClr val="tx1"/>
          </a:solidFill>
          <a:latin typeface="+mn-lt"/>
          <a:ea typeface="+mn-ea"/>
          <a:cs typeface="+mn-cs"/>
        </a:defRPr>
      </a:lvl3pPr>
      <a:lvl4pPr marL="1480368" algn="l" defTabSz="493456" rtl="0" eaLnBrk="1" latinLnBrk="0" hangingPunct="1">
        <a:defRPr sz="1943" kern="1200">
          <a:solidFill>
            <a:schemeClr val="tx1"/>
          </a:solidFill>
          <a:latin typeface="+mn-lt"/>
          <a:ea typeface="+mn-ea"/>
          <a:cs typeface="+mn-cs"/>
        </a:defRPr>
      </a:lvl4pPr>
      <a:lvl5pPr marL="1973824" algn="l" defTabSz="493456" rtl="0" eaLnBrk="1" latinLnBrk="0" hangingPunct="1">
        <a:defRPr sz="1943" kern="1200">
          <a:solidFill>
            <a:schemeClr val="tx1"/>
          </a:solidFill>
          <a:latin typeface="+mn-lt"/>
          <a:ea typeface="+mn-ea"/>
          <a:cs typeface="+mn-cs"/>
        </a:defRPr>
      </a:lvl5pPr>
      <a:lvl6pPr marL="2467280" algn="l" defTabSz="493456" rtl="0" eaLnBrk="1" latinLnBrk="0" hangingPunct="1">
        <a:defRPr sz="1943" kern="1200">
          <a:solidFill>
            <a:schemeClr val="tx1"/>
          </a:solidFill>
          <a:latin typeface="+mn-lt"/>
          <a:ea typeface="+mn-ea"/>
          <a:cs typeface="+mn-cs"/>
        </a:defRPr>
      </a:lvl6pPr>
      <a:lvl7pPr marL="2960736" algn="l" defTabSz="493456" rtl="0" eaLnBrk="1" latinLnBrk="0" hangingPunct="1">
        <a:defRPr sz="1943" kern="1200">
          <a:solidFill>
            <a:schemeClr val="tx1"/>
          </a:solidFill>
          <a:latin typeface="+mn-lt"/>
          <a:ea typeface="+mn-ea"/>
          <a:cs typeface="+mn-cs"/>
        </a:defRPr>
      </a:lvl7pPr>
      <a:lvl8pPr marL="3454192" algn="l" defTabSz="493456" rtl="0" eaLnBrk="1" latinLnBrk="0" hangingPunct="1">
        <a:defRPr sz="1943" kern="1200">
          <a:solidFill>
            <a:schemeClr val="tx1"/>
          </a:solidFill>
          <a:latin typeface="+mn-lt"/>
          <a:ea typeface="+mn-ea"/>
          <a:cs typeface="+mn-cs"/>
        </a:defRPr>
      </a:lvl8pPr>
      <a:lvl9pPr marL="3947648" algn="l" defTabSz="493456" rtl="0" eaLnBrk="1" latinLnBrk="0" hangingPunct="1">
        <a:defRPr sz="194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539750" algn="l"/>
                <a:tab pos="4302125" algn="l"/>
                <a:tab pos="8250238" algn="l"/>
              </a:tabLst>
            </a:pPr>
            <a:r>
              <a:rPr lang="en-GB" b="1" dirty="0"/>
              <a:t>	How to recognize it?	Can you help us?	</a:t>
            </a:r>
          </a:p>
        </p:txBody>
      </p:sp>
      <p:grpSp>
        <p:nvGrpSpPr>
          <p:cNvPr id="38" name="Groupe 37"/>
          <p:cNvGrpSpPr/>
          <p:nvPr/>
        </p:nvGrpSpPr>
        <p:grpSpPr>
          <a:xfrm>
            <a:off x="3771411" y="4077476"/>
            <a:ext cx="3027063" cy="2006168"/>
            <a:chOff x="3832374" y="4077476"/>
            <a:chExt cx="3027063" cy="2006168"/>
          </a:xfrm>
        </p:grpSpPr>
        <p:sp>
          <p:nvSpPr>
            <p:cNvPr id="7" name="Rectangle 6"/>
            <p:cNvSpPr/>
            <p:nvPr/>
          </p:nvSpPr>
          <p:spPr>
            <a:xfrm>
              <a:off x="3832374" y="4415904"/>
              <a:ext cx="3027063" cy="1667740"/>
            </a:xfrm>
            <a:prstGeom prst="rect">
              <a:avLst/>
            </a:prstGeom>
            <a:noFill/>
            <a:ln w="28575" cmpd="sng">
              <a:solidFill>
                <a:srgbClr val="93BE6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115"/>
            </a:p>
          </p:txBody>
        </p:sp>
        <p:sp>
          <p:nvSpPr>
            <p:cNvPr id="2" name="Rectangle 1"/>
            <p:cNvSpPr/>
            <p:nvPr/>
          </p:nvSpPr>
          <p:spPr>
            <a:xfrm>
              <a:off x="4472448" y="4077476"/>
              <a:ext cx="1746914" cy="338428"/>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Contact us</a:t>
              </a:r>
            </a:p>
          </p:txBody>
        </p:sp>
      </p:grpSp>
      <p:grpSp>
        <p:nvGrpSpPr>
          <p:cNvPr id="15" name="Groupe 14"/>
          <p:cNvGrpSpPr/>
          <p:nvPr/>
        </p:nvGrpSpPr>
        <p:grpSpPr>
          <a:xfrm>
            <a:off x="-5042" y="6590536"/>
            <a:ext cx="10717388" cy="1003358"/>
            <a:chOff x="6109" y="6523630"/>
            <a:chExt cx="10717388" cy="1003358"/>
          </a:xfrm>
        </p:grpSpPr>
        <p:grpSp>
          <p:nvGrpSpPr>
            <p:cNvPr id="8" name="Groupe 7"/>
            <p:cNvGrpSpPr/>
            <p:nvPr/>
          </p:nvGrpSpPr>
          <p:grpSpPr>
            <a:xfrm>
              <a:off x="6109" y="6773023"/>
              <a:ext cx="10717388" cy="753965"/>
              <a:chOff x="-25390" y="6826469"/>
              <a:chExt cx="10717388" cy="753965"/>
            </a:xfrm>
          </p:grpSpPr>
          <p:sp>
            <p:nvSpPr>
              <p:cNvPr id="9"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Rectangle à coins arrondis 12"/>
            <p:cNvSpPr/>
            <p:nvPr/>
          </p:nvSpPr>
          <p:spPr>
            <a:xfrm>
              <a:off x="3819915" y="6523630"/>
              <a:ext cx="3097721" cy="816611"/>
            </a:xfrm>
            <a:prstGeom prst="roundRect">
              <a:avLst>
                <a:gd name="adj" fmla="val 3021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à coins arrondis 13"/>
            <p:cNvSpPr/>
            <p:nvPr/>
          </p:nvSpPr>
          <p:spPr>
            <a:xfrm>
              <a:off x="7280058" y="6741208"/>
              <a:ext cx="726905" cy="657565"/>
            </a:xfrm>
            <a:prstGeom prst="roundRect">
              <a:avLst>
                <a:gd name="adj" fmla="val 1531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cxnSp>
        <p:nvCxnSpPr>
          <p:cNvPr id="21" name="Connecteur droit 20"/>
          <p:cNvCxnSpPr/>
          <p:nvPr/>
        </p:nvCxnSpPr>
        <p:spPr>
          <a:xfrm flipH="1">
            <a:off x="7262949" y="870857"/>
            <a:ext cx="17109"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7" name="Groupe 26"/>
          <p:cNvGrpSpPr/>
          <p:nvPr/>
        </p:nvGrpSpPr>
        <p:grpSpPr>
          <a:xfrm>
            <a:off x="7149736" y="-14888"/>
            <a:ext cx="3564000" cy="4839437"/>
            <a:chOff x="7149736" y="-14888"/>
            <a:chExt cx="3564000" cy="4839437"/>
          </a:xfrm>
        </p:grpSpPr>
        <p:sp>
          <p:nvSpPr>
            <p:cNvPr id="17" name="Organigramme : Processus 16"/>
            <p:cNvSpPr/>
            <p:nvPr/>
          </p:nvSpPr>
          <p:spPr>
            <a:xfrm>
              <a:off x="7149736" y="-14888"/>
              <a:ext cx="3564000" cy="4839437"/>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0 w 10000"/>
                <a:gd name="connsiteY3" fmla="*/ 9604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10000"/>
                  </a:lnTo>
                  <a:lnTo>
                    <a:pt x="0" y="9604"/>
                  </a:lnTo>
                  <a:lnTo>
                    <a:pt x="0" y="0"/>
                  </a:ln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lIns="72000" tIns="252000" rtlCol="0" anchor="t" anchorCtr="0"/>
            <a:lstStyle/>
            <a:p>
              <a:pPr algn="ctr"/>
              <a:r>
                <a:rPr lang="en-GB" sz="2800" b="1" spc="-150" dirty="0">
                  <a:latin typeface="Century Gothic" panose="020B0502020202020204" pitchFamily="34" charset="0"/>
                </a:rPr>
                <a:t>BE AWARE!</a:t>
              </a:r>
            </a:p>
            <a:p>
              <a:pPr algn="ctr">
                <a:spcBef>
                  <a:spcPts val="600"/>
                </a:spcBef>
              </a:pPr>
              <a:r>
                <a:rPr lang="en-GB" sz="1600" b="1" i="1" dirty="0"/>
                <a:t>Ehrharta calycina</a:t>
              </a:r>
            </a:p>
            <a:p>
              <a:pPr algn="ctr">
                <a:lnSpc>
                  <a:spcPts val="1100"/>
                </a:lnSpc>
              </a:pPr>
              <a:r>
                <a:rPr lang="en-GB" sz="1100" b="1" dirty="0"/>
                <a:t>A threat to the EPPO region</a:t>
              </a:r>
            </a:p>
          </p:txBody>
        </p:sp>
        <p:cxnSp>
          <p:nvCxnSpPr>
            <p:cNvPr id="23" name="Connecteur droit 22"/>
            <p:cNvCxnSpPr>
              <a:cxnSpLocks/>
            </p:cNvCxnSpPr>
            <p:nvPr/>
          </p:nvCxnSpPr>
          <p:spPr>
            <a:xfrm>
              <a:off x="7280058" y="870857"/>
              <a:ext cx="268822"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Connecteur droit 25"/>
            <p:cNvCxnSpPr>
              <a:cxnSpLocks/>
            </p:cNvCxnSpPr>
            <p:nvPr/>
          </p:nvCxnSpPr>
          <p:spPr>
            <a:xfrm>
              <a:off x="10321643" y="870857"/>
              <a:ext cx="237499"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0" name="Image 29"/>
          <p:cNvPicPr>
            <a:picLocks noChangeAspect="1"/>
          </p:cNvPicPr>
          <p:nvPr/>
        </p:nvPicPr>
        <p:blipFill>
          <a:blip r:embed="rId2"/>
          <a:stretch>
            <a:fillRect/>
          </a:stretch>
        </p:blipFill>
        <p:spPr>
          <a:xfrm>
            <a:off x="7346088" y="6778966"/>
            <a:ext cx="597939" cy="625750"/>
          </a:xfrm>
          <a:prstGeom prst="rect">
            <a:avLst/>
          </a:prstGeom>
        </p:spPr>
      </p:pic>
      <p:sp>
        <p:nvSpPr>
          <p:cNvPr id="3" name="ZoneTexte 2"/>
          <p:cNvSpPr txBox="1"/>
          <p:nvPr/>
        </p:nvSpPr>
        <p:spPr>
          <a:xfrm>
            <a:off x="8166512" y="7112432"/>
            <a:ext cx="2155131" cy="430887"/>
          </a:xfrm>
          <a:prstGeom prst="rect">
            <a:avLst/>
          </a:prstGeom>
          <a:noFill/>
        </p:spPr>
        <p:txBody>
          <a:bodyPr wrap="square" rtlCol="0">
            <a:spAutoFit/>
          </a:bodyPr>
          <a:lstStyle/>
          <a:p>
            <a:r>
              <a:rPr lang="en-GB" sz="1050" b="1" dirty="0">
                <a:solidFill>
                  <a:schemeClr val="bg1"/>
                </a:solidFill>
                <a:latin typeface="Calibri" panose="020F0502020204030204" pitchFamily="34" charset="0"/>
                <a:cs typeface="Calibri" panose="020F0502020204030204" pitchFamily="34" charset="0"/>
              </a:rPr>
              <a:t>Prepared in collaboration </a:t>
            </a:r>
            <a:br>
              <a:rPr lang="en-GB" sz="1050" b="1" dirty="0">
                <a:solidFill>
                  <a:schemeClr val="bg1"/>
                </a:solidFill>
                <a:latin typeface="Calibri" panose="020F0502020204030204" pitchFamily="34" charset="0"/>
                <a:cs typeface="Calibri" panose="020F0502020204030204" pitchFamily="34" charset="0"/>
              </a:rPr>
            </a:br>
            <a:r>
              <a:rPr lang="en-GB" sz="1050" b="1" dirty="0">
                <a:solidFill>
                  <a:schemeClr val="bg1"/>
                </a:solidFill>
                <a:latin typeface="Calibri" panose="020F0502020204030204" pitchFamily="34" charset="0"/>
                <a:cs typeface="Calibri" panose="020F0502020204030204" pitchFamily="34" charset="0"/>
              </a:rPr>
              <a:t>with EPPO – www.eppo.int</a:t>
            </a:r>
          </a:p>
        </p:txBody>
      </p:sp>
      <p:sp>
        <p:nvSpPr>
          <p:cNvPr id="4" name="ZoneTexte 3"/>
          <p:cNvSpPr txBox="1"/>
          <p:nvPr/>
        </p:nvSpPr>
        <p:spPr>
          <a:xfrm>
            <a:off x="7346088" y="5133109"/>
            <a:ext cx="3086385" cy="695575"/>
          </a:xfrm>
          <a:prstGeom prst="rect">
            <a:avLst/>
          </a:prstGeom>
          <a:noFill/>
        </p:spPr>
        <p:txBody>
          <a:bodyPr wrap="square" rtlCol="0">
            <a:spAutoFit/>
          </a:bodyPr>
          <a:lstStyle/>
          <a:p>
            <a:pPr algn="ctr"/>
            <a:r>
              <a:rPr lang="en-GB" dirty="0"/>
              <a:t>Your  institution name</a:t>
            </a:r>
          </a:p>
          <a:p>
            <a:pPr algn="ctr"/>
            <a:r>
              <a:rPr lang="en-GB" dirty="0"/>
              <a:t>Logo</a:t>
            </a:r>
          </a:p>
        </p:txBody>
      </p:sp>
      <p:sp>
        <p:nvSpPr>
          <p:cNvPr id="5" name="ZoneTexte 4"/>
          <p:cNvSpPr txBox="1"/>
          <p:nvPr/>
        </p:nvSpPr>
        <p:spPr>
          <a:xfrm>
            <a:off x="406590" y="935509"/>
            <a:ext cx="2943062" cy="2492990"/>
          </a:xfrm>
          <a:prstGeom prst="rect">
            <a:avLst/>
          </a:prstGeom>
          <a:noFill/>
        </p:spPr>
        <p:txBody>
          <a:bodyPr wrap="square" rtlCol="0">
            <a:spAutoFit/>
          </a:bodyPr>
          <a:lstStyle/>
          <a:p>
            <a:pPr marR="36195" algn="just">
              <a:spcBef>
                <a:spcPts val="400"/>
              </a:spcBef>
              <a:spcAft>
                <a:spcPts val="400"/>
              </a:spcAft>
              <a:tabLst>
                <a:tab pos="2204720" algn="l"/>
              </a:tabLst>
            </a:pPr>
            <a:r>
              <a:rPr lang="en-GB" sz="1200" dirty="0">
                <a:solidFill>
                  <a:srgbClr val="00000A"/>
                </a:solidFill>
                <a:ea typeface="Times New Roman" panose="02020603050405020304" pitchFamily="18" charset="0"/>
                <a:cs typeface="Times New Roman" panose="02020603050405020304" pitchFamily="18" charset="0"/>
              </a:rPr>
              <a:t>A very variable species that has many described ecotypes or regional variants suggesting that it represents a species complex. It is a tussock grass, with culms generally varying in height from 300 to 70 cm high (but can reach up to 180 cm) and has creeping, branched rhizomes. Leaves are often red to purple tinged, up to 7 mm in width, flat or rolled, often wrinkled along the blade margin and filiform in shape. Inflorescences (panicles) are red in colour and may be produced at any time of the year, but usually in spring. </a:t>
            </a:r>
            <a:endParaRPr lang="en-GB" sz="1100" dirty="0">
              <a:solidFill>
                <a:srgbClr val="00000A"/>
              </a:solidFill>
              <a:effectLst/>
              <a:ea typeface="Times New Roman" panose="02020603050405020304" pitchFamily="18" charset="0"/>
              <a:cs typeface="Times New Roman" panose="02020603050405020304" pitchFamily="18" charset="0"/>
            </a:endParaRPr>
          </a:p>
        </p:txBody>
      </p:sp>
      <p:sp>
        <p:nvSpPr>
          <p:cNvPr id="6" name="ZoneTexte 5"/>
          <p:cNvSpPr txBox="1"/>
          <p:nvPr/>
        </p:nvSpPr>
        <p:spPr>
          <a:xfrm>
            <a:off x="3668898" y="935509"/>
            <a:ext cx="3139967" cy="3046988"/>
          </a:xfrm>
          <a:prstGeom prst="rect">
            <a:avLst/>
          </a:prstGeom>
          <a:noFill/>
        </p:spPr>
        <p:txBody>
          <a:bodyPr wrap="square" rtlCol="0">
            <a:spAutoFit/>
          </a:bodyPr>
          <a:lstStyle/>
          <a:p>
            <a:pPr algn="just"/>
            <a:r>
              <a:rPr lang="en-GB" sz="1200" dirty="0"/>
              <a:t>Because </a:t>
            </a:r>
            <a:r>
              <a:rPr lang="en-IE" sz="1200" i="1" dirty="0"/>
              <a:t>Ehrharta calycina </a:t>
            </a:r>
            <a:r>
              <a:rPr lang="en-IE" sz="1200" dirty="0"/>
              <a:t>has the potential to </a:t>
            </a:r>
            <a:r>
              <a:rPr lang="en-GB" sz="1200" dirty="0"/>
              <a:t>impact the habitats it invaded, including native plant species and important ecosystem services, it is important to report any sightings to plant protection authorities. Early detection will allow a rapid implementation of appropriate measures against </a:t>
            </a:r>
            <a:r>
              <a:rPr lang="en-IE" sz="1200" i="1" dirty="0"/>
              <a:t>Ehrharta calycina</a:t>
            </a:r>
            <a:r>
              <a:rPr lang="en-GB" sz="1200" dirty="0"/>
              <a:t>.   </a:t>
            </a:r>
          </a:p>
          <a:p>
            <a:r>
              <a:rPr lang="en-GB" sz="1200" dirty="0"/>
              <a:t> </a:t>
            </a:r>
          </a:p>
          <a:p>
            <a:r>
              <a:rPr lang="en-GB" sz="1200" dirty="0"/>
              <a:t>If you see </a:t>
            </a:r>
            <a:r>
              <a:rPr lang="en-IE" sz="1200" i="1" dirty="0"/>
              <a:t>Ehrharta calycina</a:t>
            </a:r>
            <a:r>
              <a:rPr lang="en-GB" sz="1200" dirty="0"/>
              <a:t>:  </a:t>
            </a:r>
          </a:p>
          <a:p>
            <a:pPr marL="171450" indent="-171450" algn="just">
              <a:buFont typeface="Arial" panose="020B0604020202020204" pitchFamily="34" charset="0"/>
              <a:buChar char="•"/>
            </a:pPr>
            <a:r>
              <a:rPr lang="en-GB" sz="1200" dirty="0"/>
              <a:t>Check the identification of the species with other grass species.</a:t>
            </a:r>
          </a:p>
          <a:p>
            <a:pPr marL="171450" indent="-171450" algn="just">
              <a:buFont typeface="Arial" panose="020B0604020202020204" pitchFamily="34" charset="0"/>
              <a:buChar char="•"/>
            </a:pPr>
            <a:r>
              <a:rPr lang="en-GB" sz="1200" dirty="0"/>
              <a:t>Whenever possible, take a picture of the plant, record exact location, date and habitat where it was observed.</a:t>
            </a:r>
          </a:p>
          <a:p>
            <a:pPr marL="171450" indent="-171450">
              <a:buFont typeface="Arial" panose="020B0604020202020204" pitchFamily="34" charset="0"/>
              <a:buChar char="•"/>
            </a:pPr>
            <a:r>
              <a:rPr lang="en-GB" sz="1200" dirty="0"/>
              <a:t>Contact us.</a:t>
            </a:r>
          </a:p>
        </p:txBody>
      </p:sp>
      <p:sp>
        <p:nvSpPr>
          <p:cNvPr id="12" name="ZoneTexte 11"/>
          <p:cNvSpPr txBox="1"/>
          <p:nvPr/>
        </p:nvSpPr>
        <p:spPr>
          <a:xfrm>
            <a:off x="3998982" y="4773895"/>
            <a:ext cx="2578567" cy="393954"/>
          </a:xfrm>
          <a:prstGeom prst="rect">
            <a:avLst/>
          </a:prstGeom>
          <a:noFill/>
        </p:spPr>
        <p:txBody>
          <a:bodyPr wrap="square" rtlCol="0">
            <a:spAutoFit/>
          </a:bodyPr>
          <a:lstStyle/>
          <a:p>
            <a:pPr algn="ctr"/>
            <a:r>
              <a:rPr lang="en-GB" dirty="0"/>
              <a:t>Your contact details</a:t>
            </a:r>
          </a:p>
        </p:txBody>
      </p:sp>
      <p:grpSp>
        <p:nvGrpSpPr>
          <p:cNvPr id="29" name="Group 28">
            <a:extLst>
              <a:ext uri="{FF2B5EF4-FFF2-40B4-BE49-F238E27FC236}">
                <a16:creationId xmlns:a16="http://schemas.microsoft.com/office/drawing/2014/main" id="{B6FDB4A1-03A1-4AE5-A4C8-F05427027590}"/>
              </a:ext>
            </a:extLst>
          </p:cNvPr>
          <p:cNvGrpSpPr/>
          <p:nvPr/>
        </p:nvGrpSpPr>
        <p:grpSpPr>
          <a:xfrm>
            <a:off x="3771411" y="6119627"/>
            <a:ext cx="3037455" cy="1342522"/>
            <a:chOff x="3771411" y="6119627"/>
            <a:chExt cx="3037455" cy="1342522"/>
          </a:xfrm>
        </p:grpSpPr>
        <p:sp>
          <p:nvSpPr>
            <p:cNvPr id="34" name="ZoneTexte 27">
              <a:extLst>
                <a:ext uri="{FF2B5EF4-FFF2-40B4-BE49-F238E27FC236}">
                  <a16:creationId xmlns:a16="http://schemas.microsoft.com/office/drawing/2014/main" id="{5D529059-5047-4132-BC0F-59E677DF6A5A}"/>
                </a:ext>
              </a:extLst>
            </p:cNvPr>
            <p:cNvSpPr txBox="1"/>
            <p:nvPr/>
          </p:nvSpPr>
          <p:spPr>
            <a:xfrm>
              <a:off x="3842502" y="6908151"/>
              <a:ext cx="2966364" cy="553998"/>
            </a:xfrm>
            <a:prstGeom prst="rect">
              <a:avLst/>
            </a:prstGeom>
            <a:noFill/>
          </p:spPr>
          <p:txBody>
            <a:bodyPr wrap="square" rtlCol="0">
              <a:spAutoFit/>
            </a:bodyPr>
            <a:lstStyle/>
            <a:p>
              <a:pPr algn="ctr"/>
              <a:r>
                <a:rPr lang="en-GB" sz="1000" dirty="0"/>
                <a:t>This leaflet has been prepared within the LIFE funded project LIFE15 PRE FR 001 in collaboration with the NERC Centre for Ecology and Hydrology </a:t>
              </a:r>
            </a:p>
          </p:txBody>
        </p:sp>
        <p:pic>
          <p:nvPicPr>
            <p:cNvPr id="35" name="Picture 34" descr="A close up of a sign&#10;&#10;Description generated with very high confidence">
              <a:extLst>
                <a:ext uri="{FF2B5EF4-FFF2-40B4-BE49-F238E27FC236}">
                  <a16:creationId xmlns:a16="http://schemas.microsoft.com/office/drawing/2014/main" id="{ABC57728-B640-4536-AFAC-4113BE683E3C}"/>
                </a:ext>
              </a:extLst>
            </p:cNvPr>
            <p:cNvPicPr>
              <a:picLocks noChangeAspect="1"/>
            </p:cNvPicPr>
            <p:nvPr/>
          </p:nvPicPr>
          <p:blipFill>
            <a:blip r:embed="rId3"/>
            <a:stretch>
              <a:fillRect/>
            </a:stretch>
          </p:blipFill>
          <p:spPr>
            <a:xfrm>
              <a:off x="3771411" y="6119627"/>
              <a:ext cx="1122027" cy="811247"/>
            </a:xfrm>
            <a:prstGeom prst="rect">
              <a:avLst/>
            </a:prstGeom>
          </p:spPr>
        </p:pic>
        <p:pic>
          <p:nvPicPr>
            <p:cNvPr id="36" name="Picture 35" descr="Afficher l'image d'origine">
              <a:extLst>
                <a:ext uri="{FF2B5EF4-FFF2-40B4-BE49-F238E27FC236}">
                  <a16:creationId xmlns:a16="http://schemas.microsoft.com/office/drawing/2014/main" id="{E5D8BDF8-40A2-477C-A845-44E3B3BE56B1}"/>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038961" y="6333037"/>
              <a:ext cx="1538588" cy="399124"/>
            </a:xfrm>
            <a:prstGeom prst="rect">
              <a:avLst/>
            </a:prstGeom>
            <a:noFill/>
            <a:ln>
              <a:noFill/>
            </a:ln>
          </p:spPr>
        </p:pic>
      </p:grpSp>
      <p:pic>
        <p:nvPicPr>
          <p:cNvPr id="39" name="Picture 38" descr="A field of tall grass&#10;&#10;Description generated with very high confidence">
            <a:extLst>
              <a:ext uri="{FF2B5EF4-FFF2-40B4-BE49-F238E27FC236}">
                <a16:creationId xmlns:a16="http://schemas.microsoft.com/office/drawing/2014/main" id="{7A428201-73CD-4F4B-93C5-C1D34F2D1561}"/>
              </a:ext>
            </a:extLst>
          </p:cNvPr>
          <p:cNvPicPr>
            <a:picLocks noChangeAspect="1"/>
          </p:cNvPicPr>
          <p:nvPr/>
        </p:nvPicPr>
        <p:blipFill>
          <a:blip r:embed="rId5"/>
          <a:stretch>
            <a:fillRect/>
          </a:stretch>
        </p:blipFill>
        <p:spPr>
          <a:xfrm>
            <a:off x="7211458" y="1285804"/>
            <a:ext cx="3443900" cy="2494034"/>
          </a:xfrm>
          <a:prstGeom prst="rect">
            <a:avLst/>
          </a:prstGeom>
        </p:spPr>
      </p:pic>
      <p:sp>
        <p:nvSpPr>
          <p:cNvPr id="40" name="TextBox 39">
            <a:extLst>
              <a:ext uri="{FF2B5EF4-FFF2-40B4-BE49-F238E27FC236}">
                <a16:creationId xmlns:a16="http://schemas.microsoft.com/office/drawing/2014/main" id="{4413FEE4-52A3-4426-AD9B-D9E6E2EFD54F}"/>
              </a:ext>
            </a:extLst>
          </p:cNvPr>
          <p:cNvSpPr txBox="1"/>
          <p:nvPr/>
        </p:nvSpPr>
        <p:spPr>
          <a:xfrm>
            <a:off x="7128111" y="3794362"/>
            <a:ext cx="2521098" cy="338554"/>
          </a:xfrm>
          <a:prstGeom prst="rect">
            <a:avLst/>
          </a:prstGeom>
          <a:noFill/>
        </p:spPr>
        <p:txBody>
          <a:bodyPr wrap="square" rtlCol="0">
            <a:spAutoFit/>
          </a:bodyPr>
          <a:lstStyle/>
          <a:p>
            <a:r>
              <a:rPr lang="en-GB" sz="800" dirty="0"/>
              <a:t>Image: Sian Mawson, Friends of Queens Park Bushland </a:t>
            </a:r>
          </a:p>
          <a:p>
            <a:endParaRPr lang="en-GB" sz="800" dirty="0"/>
          </a:p>
        </p:txBody>
      </p:sp>
      <p:pic>
        <p:nvPicPr>
          <p:cNvPr id="41" name="Picture 40" descr="A plant in a forest&#10;&#10;Description generated with very high confidence">
            <a:extLst>
              <a:ext uri="{FF2B5EF4-FFF2-40B4-BE49-F238E27FC236}">
                <a16:creationId xmlns:a16="http://schemas.microsoft.com/office/drawing/2014/main" id="{B5E299A6-5D43-48CE-ABFD-77B0B9CDB4BA}"/>
              </a:ext>
            </a:extLst>
          </p:cNvPr>
          <p:cNvPicPr>
            <a:picLocks noChangeAspect="1"/>
          </p:cNvPicPr>
          <p:nvPr/>
        </p:nvPicPr>
        <p:blipFill>
          <a:blip r:embed="rId6"/>
          <a:stretch>
            <a:fillRect/>
          </a:stretch>
        </p:blipFill>
        <p:spPr>
          <a:xfrm>
            <a:off x="669666" y="3426596"/>
            <a:ext cx="2261802" cy="3106003"/>
          </a:xfrm>
          <a:prstGeom prst="rect">
            <a:avLst/>
          </a:prstGeom>
        </p:spPr>
      </p:pic>
      <p:sp>
        <p:nvSpPr>
          <p:cNvPr id="42" name="TextBox 41">
            <a:extLst>
              <a:ext uri="{FF2B5EF4-FFF2-40B4-BE49-F238E27FC236}">
                <a16:creationId xmlns:a16="http://schemas.microsoft.com/office/drawing/2014/main" id="{9B227A01-CAD6-4CC6-BE31-B737CE08BBD6}"/>
              </a:ext>
            </a:extLst>
          </p:cNvPr>
          <p:cNvSpPr txBox="1"/>
          <p:nvPr/>
        </p:nvSpPr>
        <p:spPr>
          <a:xfrm>
            <a:off x="507942" y="6519063"/>
            <a:ext cx="2521098" cy="338554"/>
          </a:xfrm>
          <a:prstGeom prst="rect">
            <a:avLst/>
          </a:prstGeom>
          <a:noFill/>
        </p:spPr>
        <p:txBody>
          <a:bodyPr wrap="square" rtlCol="0">
            <a:spAutoFit/>
          </a:bodyPr>
          <a:lstStyle/>
          <a:p>
            <a:r>
              <a:rPr lang="en-GB" sz="800" dirty="0"/>
              <a:t>Image: Sian Mawson, Friends of Queens Park Bushland </a:t>
            </a:r>
          </a:p>
          <a:p>
            <a:endParaRPr lang="en-GB" sz="800" dirty="0"/>
          </a:p>
        </p:txBody>
      </p:sp>
    </p:spTree>
    <p:extLst>
      <p:ext uri="{BB962C8B-B14F-4D97-AF65-F5344CB8AC3E}">
        <p14:creationId xmlns:p14="http://schemas.microsoft.com/office/powerpoint/2010/main" val="2313717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272191"/>
            <a:ext cx="10692000" cy="432000"/>
          </a:xfrm>
          <a:prstGeom prst="rect">
            <a:avLst/>
          </a:pr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tabLst>
                <a:tab pos="363538" algn="l"/>
                <a:tab pos="4032250" algn="l"/>
                <a:tab pos="7710488" algn="l"/>
              </a:tabLst>
            </a:pPr>
            <a:r>
              <a:rPr lang="en-GB" b="1" dirty="0"/>
              <a:t>	What is </a:t>
            </a:r>
            <a:r>
              <a:rPr lang="en-GB" b="1" i="1" dirty="0"/>
              <a:t>E. calycina</a:t>
            </a:r>
            <a:r>
              <a:rPr lang="en-GB" b="1" dirty="0"/>
              <a:t>?        </a:t>
            </a:r>
            <a:r>
              <a:rPr lang="en-GB" b="1" i="1" dirty="0"/>
              <a:t>                  </a:t>
            </a:r>
            <a:r>
              <a:rPr lang="en-GB" b="1" dirty="0"/>
              <a:t>What is the problem?	Where is it found?</a:t>
            </a:r>
          </a:p>
        </p:txBody>
      </p:sp>
      <p:grpSp>
        <p:nvGrpSpPr>
          <p:cNvPr id="13" name="Groupe 12"/>
          <p:cNvGrpSpPr/>
          <p:nvPr/>
        </p:nvGrpSpPr>
        <p:grpSpPr>
          <a:xfrm>
            <a:off x="-13651" y="6804963"/>
            <a:ext cx="10717388" cy="753965"/>
            <a:chOff x="-25390" y="6826469"/>
            <a:chExt cx="10717388" cy="753965"/>
          </a:xfrm>
        </p:grpSpPr>
        <p:sp>
          <p:nvSpPr>
            <p:cNvPr id="6" name="Organigramme : Entrée manuelle 5"/>
            <p:cNvSpPr/>
            <p:nvPr/>
          </p:nvSpPr>
          <p:spPr>
            <a:xfrm>
              <a:off x="3605540" y="6826469"/>
              <a:ext cx="3449888" cy="743208"/>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2" h="10000">
                  <a:moveTo>
                    <a:pt x="30" y="3734"/>
                  </a:moveTo>
                  <a:lnTo>
                    <a:pt x="10022" y="0"/>
                  </a:lnTo>
                  <a:lnTo>
                    <a:pt x="10022" y="9721"/>
                  </a:lnTo>
                  <a:lnTo>
                    <a:pt x="0" y="10000"/>
                  </a:lnTo>
                  <a:cubicBezTo>
                    <a:pt x="40" y="8005"/>
                    <a:pt x="-10" y="5730"/>
                    <a:pt x="30" y="373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Organigramme : Entrée manuelle 5"/>
            <p:cNvSpPr/>
            <p:nvPr/>
          </p:nvSpPr>
          <p:spPr>
            <a:xfrm flipH="1">
              <a:off x="7048895" y="6827341"/>
              <a:ext cx="3643103" cy="753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31"/>
                <a:gd name="connsiteY0" fmla="*/ 3734 h 10000"/>
                <a:gd name="connsiteX1" fmla="*/ 10022 w 10031"/>
                <a:gd name="connsiteY1" fmla="*/ 0 h 10000"/>
                <a:gd name="connsiteX2" fmla="*/ 10031 w 10031"/>
                <a:gd name="connsiteY2" fmla="*/ 9588 h 10000"/>
                <a:gd name="connsiteX3" fmla="*/ 0 w 10031"/>
                <a:gd name="connsiteY3" fmla="*/ 10000 h 10000"/>
                <a:gd name="connsiteX4" fmla="*/ 30 w 10031"/>
                <a:gd name="connsiteY4" fmla="*/ 3734 h 10000"/>
                <a:gd name="connsiteX0" fmla="*/ 30 w 10040"/>
                <a:gd name="connsiteY0" fmla="*/ 3867 h 10133"/>
                <a:gd name="connsiteX1" fmla="*/ 10040 w 10040"/>
                <a:gd name="connsiteY1" fmla="*/ 0 h 10133"/>
                <a:gd name="connsiteX2" fmla="*/ 10031 w 10040"/>
                <a:gd name="connsiteY2" fmla="*/ 9721 h 10133"/>
                <a:gd name="connsiteX3" fmla="*/ 0 w 10040"/>
                <a:gd name="connsiteY3" fmla="*/ 10133 h 10133"/>
                <a:gd name="connsiteX4" fmla="*/ 30 w 10040"/>
                <a:gd name="connsiteY4" fmla="*/ 3867 h 10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0" h="10133">
                  <a:moveTo>
                    <a:pt x="30" y="3867"/>
                  </a:moveTo>
                  <a:lnTo>
                    <a:pt x="10040" y="0"/>
                  </a:lnTo>
                  <a:cubicBezTo>
                    <a:pt x="10037" y="3240"/>
                    <a:pt x="10034" y="6481"/>
                    <a:pt x="10031" y="9721"/>
                  </a:cubicBezTo>
                  <a:lnTo>
                    <a:pt x="0" y="10133"/>
                  </a:lnTo>
                  <a:cubicBezTo>
                    <a:pt x="40" y="8138"/>
                    <a:pt x="-10" y="5863"/>
                    <a:pt x="30" y="3867"/>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Organigramme : Entrée manuelle 5"/>
            <p:cNvSpPr/>
            <p:nvPr/>
          </p:nvSpPr>
          <p:spPr>
            <a:xfrm flipH="1">
              <a:off x="-25390" y="6830621"/>
              <a:ext cx="3647879" cy="740392"/>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30 w 10000"/>
                <a:gd name="connsiteY0" fmla="*/ 1081 h 10000"/>
                <a:gd name="connsiteX1" fmla="*/ 10000 w 10000"/>
                <a:gd name="connsiteY1" fmla="*/ 0 h 10000"/>
                <a:gd name="connsiteX2" fmla="*/ 10000 w 10000"/>
                <a:gd name="connsiteY2" fmla="*/ 10000 h 10000"/>
                <a:gd name="connsiteX3" fmla="*/ 0 w 10000"/>
                <a:gd name="connsiteY3" fmla="*/ 10000 h 10000"/>
                <a:gd name="connsiteX4" fmla="*/ 30 w 10000"/>
                <a:gd name="connsiteY4" fmla="*/ 1081 h 10000"/>
                <a:gd name="connsiteX0" fmla="*/ 30 w 10000"/>
                <a:gd name="connsiteY0" fmla="*/ 7054 h 15973"/>
                <a:gd name="connsiteX1" fmla="*/ 10000 w 10000"/>
                <a:gd name="connsiteY1" fmla="*/ 0 h 15973"/>
                <a:gd name="connsiteX2" fmla="*/ 10000 w 10000"/>
                <a:gd name="connsiteY2" fmla="*/ 15973 h 15973"/>
                <a:gd name="connsiteX3" fmla="*/ 0 w 10000"/>
                <a:gd name="connsiteY3" fmla="*/ 15973 h 15973"/>
                <a:gd name="connsiteX4" fmla="*/ 30 w 10000"/>
                <a:gd name="connsiteY4" fmla="*/ 7054 h 15973"/>
                <a:gd name="connsiteX0" fmla="*/ 0 w 10000"/>
                <a:gd name="connsiteY0" fmla="*/ 6595 h 15973"/>
                <a:gd name="connsiteX1" fmla="*/ 10000 w 10000"/>
                <a:gd name="connsiteY1" fmla="*/ 0 h 15973"/>
                <a:gd name="connsiteX2" fmla="*/ 10000 w 10000"/>
                <a:gd name="connsiteY2" fmla="*/ 15973 h 15973"/>
                <a:gd name="connsiteX3" fmla="*/ 0 w 10000"/>
                <a:gd name="connsiteY3" fmla="*/ 15973 h 15973"/>
                <a:gd name="connsiteX4" fmla="*/ 0 w 10000"/>
                <a:gd name="connsiteY4" fmla="*/ 6595 h 15973"/>
                <a:gd name="connsiteX0" fmla="*/ 119 w 10000"/>
                <a:gd name="connsiteY0" fmla="*/ 6136 h 15973"/>
                <a:gd name="connsiteX1" fmla="*/ 10000 w 10000"/>
                <a:gd name="connsiteY1" fmla="*/ 0 h 15973"/>
                <a:gd name="connsiteX2" fmla="*/ 10000 w 10000"/>
                <a:gd name="connsiteY2" fmla="*/ 15973 h 15973"/>
                <a:gd name="connsiteX3" fmla="*/ 0 w 10000"/>
                <a:gd name="connsiteY3" fmla="*/ 15973 h 15973"/>
                <a:gd name="connsiteX4" fmla="*/ 119 w 10000"/>
                <a:gd name="connsiteY4" fmla="*/ 6136 h 15973"/>
                <a:gd name="connsiteX0" fmla="*/ 8 w 9889"/>
                <a:gd name="connsiteY0" fmla="*/ 6136 h 16432"/>
                <a:gd name="connsiteX1" fmla="*/ 9889 w 9889"/>
                <a:gd name="connsiteY1" fmla="*/ 0 h 16432"/>
                <a:gd name="connsiteX2" fmla="*/ 9889 w 9889"/>
                <a:gd name="connsiteY2" fmla="*/ 15973 h 16432"/>
                <a:gd name="connsiteX3" fmla="*/ 68 w 9889"/>
                <a:gd name="connsiteY3" fmla="*/ 16432 h 16432"/>
                <a:gd name="connsiteX4" fmla="*/ 8 w 9889"/>
                <a:gd name="connsiteY4" fmla="*/ 6136 h 16432"/>
                <a:gd name="connsiteX0" fmla="*/ 30 w 10022"/>
                <a:gd name="connsiteY0" fmla="*/ 3734 h 10000"/>
                <a:gd name="connsiteX1" fmla="*/ 10022 w 10022"/>
                <a:gd name="connsiteY1" fmla="*/ 0 h 10000"/>
                <a:gd name="connsiteX2" fmla="*/ 10022 w 10022"/>
                <a:gd name="connsiteY2" fmla="*/ 9721 h 10000"/>
                <a:gd name="connsiteX3" fmla="*/ 0 w 10022"/>
                <a:gd name="connsiteY3" fmla="*/ 10000 h 10000"/>
                <a:gd name="connsiteX4" fmla="*/ 30 w 10022"/>
                <a:gd name="connsiteY4" fmla="*/ 3734 h 10000"/>
                <a:gd name="connsiteX0" fmla="*/ 30 w 10022"/>
                <a:gd name="connsiteY0" fmla="*/ 3734 h 9785"/>
                <a:gd name="connsiteX1" fmla="*/ 10022 w 10022"/>
                <a:gd name="connsiteY1" fmla="*/ 0 h 9785"/>
                <a:gd name="connsiteX2" fmla="*/ 10022 w 10022"/>
                <a:gd name="connsiteY2" fmla="*/ 9721 h 9785"/>
                <a:gd name="connsiteX3" fmla="*/ 0 w 10022"/>
                <a:gd name="connsiteY3" fmla="*/ 9785 h 9785"/>
                <a:gd name="connsiteX4" fmla="*/ 30 w 10022"/>
                <a:gd name="connsiteY4" fmla="*/ 3734 h 9785"/>
                <a:gd name="connsiteX0" fmla="*/ 9 w 10037"/>
                <a:gd name="connsiteY0" fmla="*/ 4035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4035 h 10000"/>
                <a:gd name="connsiteX0" fmla="*/ 9 w 10037"/>
                <a:gd name="connsiteY0" fmla="*/ 3854 h 10000"/>
                <a:gd name="connsiteX1" fmla="*/ 10037 w 10037"/>
                <a:gd name="connsiteY1" fmla="*/ 0 h 10000"/>
                <a:gd name="connsiteX2" fmla="*/ 10037 w 10037"/>
                <a:gd name="connsiteY2" fmla="*/ 9935 h 10000"/>
                <a:gd name="connsiteX3" fmla="*/ 37 w 10037"/>
                <a:gd name="connsiteY3" fmla="*/ 10000 h 10000"/>
                <a:gd name="connsiteX4" fmla="*/ 9 w 10037"/>
                <a:gd name="connsiteY4" fmla="*/ 3854 h 10000"/>
                <a:gd name="connsiteX0" fmla="*/ 9 w 10037"/>
                <a:gd name="connsiteY0" fmla="*/ 3854 h 10181"/>
                <a:gd name="connsiteX1" fmla="*/ 10037 w 10037"/>
                <a:gd name="connsiteY1" fmla="*/ 0 h 10181"/>
                <a:gd name="connsiteX2" fmla="*/ 10037 w 10037"/>
                <a:gd name="connsiteY2" fmla="*/ 9935 h 10181"/>
                <a:gd name="connsiteX3" fmla="*/ 37 w 10037"/>
                <a:gd name="connsiteY3" fmla="*/ 10181 h 10181"/>
                <a:gd name="connsiteX4" fmla="*/ 9 w 10037"/>
                <a:gd name="connsiteY4" fmla="*/ 3854 h 10181"/>
                <a:gd name="connsiteX0" fmla="*/ 13 w 10041"/>
                <a:gd name="connsiteY0" fmla="*/ 3854 h 10181"/>
                <a:gd name="connsiteX1" fmla="*/ 10041 w 10041"/>
                <a:gd name="connsiteY1" fmla="*/ 0 h 10181"/>
                <a:gd name="connsiteX2" fmla="*/ 10041 w 10041"/>
                <a:gd name="connsiteY2" fmla="*/ 9935 h 10181"/>
                <a:gd name="connsiteX3" fmla="*/ 41 w 10041"/>
                <a:gd name="connsiteY3" fmla="*/ 10181 h 10181"/>
                <a:gd name="connsiteX4" fmla="*/ 13 w 10041"/>
                <a:gd name="connsiteY4" fmla="*/ 3854 h 10181"/>
                <a:gd name="connsiteX0" fmla="*/ 12 w 10040"/>
                <a:gd name="connsiteY0" fmla="*/ 3854 h 10181"/>
                <a:gd name="connsiteX1" fmla="*/ 10040 w 10040"/>
                <a:gd name="connsiteY1" fmla="*/ 0 h 10181"/>
                <a:gd name="connsiteX2" fmla="*/ 10040 w 10040"/>
                <a:gd name="connsiteY2" fmla="*/ 9935 h 10181"/>
                <a:gd name="connsiteX3" fmla="*/ 40 w 10040"/>
                <a:gd name="connsiteY3" fmla="*/ 10181 h 10181"/>
                <a:gd name="connsiteX4" fmla="*/ 12 w 10040"/>
                <a:gd name="connsiteY4" fmla="*/ 3854 h 10181"/>
                <a:gd name="connsiteX0" fmla="*/ 16 w 10017"/>
                <a:gd name="connsiteY0" fmla="*/ 3764 h 10181"/>
                <a:gd name="connsiteX1" fmla="*/ 10017 w 10017"/>
                <a:gd name="connsiteY1" fmla="*/ 0 h 10181"/>
                <a:gd name="connsiteX2" fmla="*/ 10017 w 10017"/>
                <a:gd name="connsiteY2" fmla="*/ 9935 h 10181"/>
                <a:gd name="connsiteX3" fmla="*/ 17 w 10017"/>
                <a:gd name="connsiteY3" fmla="*/ 10181 h 10181"/>
                <a:gd name="connsiteX4" fmla="*/ 16 w 10017"/>
                <a:gd name="connsiteY4" fmla="*/ 3764 h 1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17" h="10181">
                  <a:moveTo>
                    <a:pt x="16" y="3764"/>
                  </a:moveTo>
                  <a:lnTo>
                    <a:pt x="10017" y="0"/>
                  </a:lnTo>
                  <a:lnTo>
                    <a:pt x="10017" y="9935"/>
                  </a:lnTo>
                  <a:lnTo>
                    <a:pt x="17" y="10181"/>
                  </a:lnTo>
                  <a:cubicBezTo>
                    <a:pt x="30" y="10132"/>
                    <a:pt x="-24" y="5804"/>
                    <a:pt x="16" y="3764"/>
                  </a:cubicBezTo>
                  <a:close/>
                </a:path>
              </a:pathLst>
            </a:custGeom>
            <a:solidFill>
              <a:srgbClr val="A0C1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 name="ZoneTexte 1"/>
          <p:cNvSpPr txBox="1"/>
          <p:nvPr/>
        </p:nvSpPr>
        <p:spPr>
          <a:xfrm>
            <a:off x="311295" y="1098419"/>
            <a:ext cx="2882805" cy="3046988"/>
          </a:xfrm>
          <a:prstGeom prst="rect">
            <a:avLst/>
          </a:prstGeom>
          <a:noFill/>
        </p:spPr>
        <p:txBody>
          <a:bodyPr wrap="square" rtlCol="0">
            <a:spAutoFit/>
          </a:bodyPr>
          <a:lstStyle/>
          <a:p>
            <a:pPr algn="just"/>
            <a:r>
              <a:rPr lang="en-US" sz="1200" i="1" dirty="0"/>
              <a:t>Ehrharta calycina </a:t>
            </a:r>
            <a:r>
              <a:rPr lang="en-US" sz="1200" dirty="0"/>
              <a:t>is a perennial grass species native to South Africa.</a:t>
            </a:r>
          </a:p>
          <a:p>
            <a:pPr algn="just"/>
            <a:endParaRPr lang="en-US" sz="1200" dirty="0"/>
          </a:p>
          <a:p>
            <a:pPr algn="just"/>
            <a:r>
              <a:rPr lang="en-GB" sz="1200" dirty="0">
                <a:ea typeface="Calibri" panose="020F0502020204030204" pitchFamily="34" charset="0"/>
              </a:rPr>
              <a:t>This species can form monospecific stands by suppressing the germination of native species through rapid growth and shading out of native plant seedlings. </a:t>
            </a:r>
            <a:r>
              <a:rPr lang="en-GB" sz="1200" i="1" dirty="0">
                <a:ea typeface="Calibri" panose="020F0502020204030204" pitchFamily="34" charset="0"/>
              </a:rPr>
              <a:t>E. calycina</a:t>
            </a:r>
            <a:r>
              <a:rPr lang="en-GB" sz="1200" dirty="0">
                <a:ea typeface="Calibri" panose="020F0502020204030204" pitchFamily="34" charset="0"/>
              </a:rPr>
              <a:t> can initiate an enhanced grass-fire cycle, promoting more frequent fires, which in turn favour this fire-adapted species at the expense of native plant species</a:t>
            </a:r>
            <a:endParaRPr lang="en-US" sz="1200" dirty="0"/>
          </a:p>
          <a:p>
            <a:pPr algn="just"/>
            <a:r>
              <a:rPr lang="en-GB" sz="1200" dirty="0"/>
              <a:t> </a:t>
            </a:r>
          </a:p>
          <a:p>
            <a:pPr algn="just"/>
            <a:r>
              <a:rPr lang="en-GB" sz="1200" dirty="0"/>
              <a:t>As </a:t>
            </a:r>
            <a:r>
              <a:rPr lang="en-US" sz="1200" i="1" dirty="0"/>
              <a:t>Ehrharta calycina </a:t>
            </a:r>
            <a:r>
              <a:rPr lang="en-GB" sz="1200" dirty="0"/>
              <a:t>is considered to be a threat to native biodiversity, its appearance in new areas should be reported immediately to us.  </a:t>
            </a:r>
          </a:p>
        </p:txBody>
      </p:sp>
      <p:sp>
        <p:nvSpPr>
          <p:cNvPr id="3" name="ZoneTexte 2"/>
          <p:cNvSpPr txBox="1"/>
          <p:nvPr/>
        </p:nvSpPr>
        <p:spPr>
          <a:xfrm>
            <a:off x="3785371" y="1070264"/>
            <a:ext cx="3083020" cy="2308324"/>
          </a:xfrm>
          <a:prstGeom prst="rect">
            <a:avLst/>
          </a:prstGeom>
          <a:noFill/>
        </p:spPr>
        <p:txBody>
          <a:bodyPr wrap="square" rtlCol="0">
            <a:spAutoFit/>
          </a:bodyPr>
          <a:lstStyle/>
          <a:p>
            <a:pPr algn="just"/>
            <a:r>
              <a:rPr lang="en-GB" sz="1200" dirty="0">
                <a:ea typeface="Calibri" panose="020F0502020204030204" pitchFamily="34" charset="0"/>
              </a:rPr>
              <a:t>There is no evidence that the species is currently promoted as a forage grass within the EPPO region but this is how it entered Tunisia where it was introduced as a fodder and pasture grass, almost certainly as seed. In California and Australia, </a:t>
            </a:r>
            <a:r>
              <a:rPr lang="en-GB" sz="1200" i="1" dirty="0">
                <a:ea typeface="Calibri" panose="020F0502020204030204" pitchFamily="34" charset="0"/>
              </a:rPr>
              <a:t>E. calycina</a:t>
            </a:r>
            <a:r>
              <a:rPr lang="en-GB" sz="1200" dirty="0">
                <a:ea typeface="Calibri" panose="020F0502020204030204" pitchFamily="34" charset="0"/>
              </a:rPr>
              <a:t> can dominate plant communities, excluding native plant species and transforming shrubland into grasslands. </a:t>
            </a:r>
            <a:r>
              <a:rPr lang="en-GB" sz="1200" i="1" dirty="0">
                <a:ea typeface="Calibri" panose="020F0502020204030204" pitchFamily="34" charset="0"/>
              </a:rPr>
              <a:t>E. calycina</a:t>
            </a:r>
            <a:r>
              <a:rPr lang="en-GB" sz="1200" dirty="0">
                <a:ea typeface="Calibri" panose="020F0502020204030204" pitchFamily="34" charset="0"/>
              </a:rPr>
              <a:t> either prevents the germination of native plants or prevents their establishment and survival through promotion of more frequent fires. </a:t>
            </a:r>
            <a:endParaRPr lang="en-GB" sz="1200" dirty="0"/>
          </a:p>
        </p:txBody>
      </p:sp>
      <p:sp>
        <p:nvSpPr>
          <p:cNvPr id="4" name="ZoneTexte 3"/>
          <p:cNvSpPr txBox="1"/>
          <p:nvPr/>
        </p:nvSpPr>
        <p:spPr>
          <a:xfrm>
            <a:off x="7408718" y="1063707"/>
            <a:ext cx="2971800" cy="1200329"/>
          </a:xfrm>
          <a:prstGeom prst="rect">
            <a:avLst/>
          </a:prstGeom>
          <a:noFill/>
        </p:spPr>
        <p:txBody>
          <a:bodyPr wrap="square" rtlCol="0">
            <a:spAutoFit/>
          </a:bodyPr>
          <a:lstStyle/>
          <a:p>
            <a:pPr algn="just"/>
            <a:r>
              <a:rPr lang="en-US" sz="1200" dirty="0"/>
              <a:t>In the EPPO region, the species is recorded from Portugal, Spain and Tunisia. </a:t>
            </a:r>
          </a:p>
          <a:p>
            <a:pPr algn="just"/>
            <a:endParaRPr lang="en-US" sz="1200" dirty="0">
              <a:ea typeface="Calibri" panose="020F0502020204030204" pitchFamily="34" charset="0"/>
            </a:endParaRPr>
          </a:p>
          <a:p>
            <a:pPr algn="just"/>
            <a:r>
              <a:rPr lang="en-GB" sz="1200" dirty="0">
                <a:ea typeface="Calibri" panose="020F0502020204030204" pitchFamily="34" charset="0"/>
              </a:rPr>
              <a:t>In Spain, it has been found in dunes and dry pastures, in Portugal along roadsides and open woodland, and in Tunisia in pastures.  </a:t>
            </a:r>
          </a:p>
        </p:txBody>
      </p:sp>
      <p:pic>
        <p:nvPicPr>
          <p:cNvPr id="12" name="Picture 11" descr="A herd of zebra walking across a dry grass field&#10;&#10;Description generated with high confidence">
            <a:extLst>
              <a:ext uri="{FF2B5EF4-FFF2-40B4-BE49-F238E27FC236}">
                <a16:creationId xmlns:a16="http://schemas.microsoft.com/office/drawing/2014/main" id="{CEFE30F9-46ED-4E48-84E6-28D076BFD26D}"/>
              </a:ext>
            </a:extLst>
          </p:cNvPr>
          <p:cNvPicPr>
            <a:picLocks noChangeAspect="1"/>
          </p:cNvPicPr>
          <p:nvPr/>
        </p:nvPicPr>
        <p:blipFill>
          <a:blip r:embed="rId2"/>
          <a:stretch>
            <a:fillRect/>
          </a:stretch>
        </p:blipFill>
        <p:spPr>
          <a:xfrm>
            <a:off x="286603" y="4068077"/>
            <a:ext cx="2882805" cy="2096429"/>
          </a:xfrm>
          <a:prstGeom prst="rect">
            <a:avLst/>
          </a:prstGeom>
        </p:spPr>
      </p:pic>
      <p:pic>
        <p:nvPicPr>
          <p:cNvPr id="14" name="Picture 13" descr="C:\Users\rt.EPPO\Downloads\5387284-WEB.jpg">
            <a:extLst>
              <a:ext uri="{FF2B5EF4-FFF2-40B4-BE49-F238E27FC236}">
                <a16:creationId xmlns:a16="http://schemas.microsoft.com/office/drawing/2014/main" id="{42DD601E-17D3-4536-B990-81EF3A3A086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522406" y="2623552"/>
            <a:ext cx="2858112" cy="3872416"/>
          </a:xfrm>
          <a:prstGeom prst="rect">
            <a:avLst/>
          </a:prstGeom>
          <a:noFill/>
          <a:ln>
            <a:noFill/>
          </a:ln>
        </p:spPr>
      </p:pic>
      <p:sp>
        <p:nvSpPr>
          <p:cNvPr id="7" name="TextBox 6">
            <a:extLst>
              <a:ext uri="{FF2B5EF4-FFF2-40B4-BE49-F238E27FC236}">
                <a16:creationId xmlns:a16="http://schemas.microsoft.com/office/drawing/2014/main" id="{76EC9BDD-B506-47BE-8DC1-36DA3F2A8A5E}"/>
              </a:ext>
            </a:extLst>
          </p:cNvPr>
          <p:cNvSpPr txBox="1"/>
          <p:nvPr/>
        </p:nvSpPr>
        <p:spPr>
          <a:xfrm>
            <a:off x="233680" y="6164506"/>
            <a:ext cx="2367280" cy="369332"/>
          </a:xfrm>
          <a:prstGeom prst="rect">
            <a:avLst/>
          </a:prstGeom>
          <a:noFill/>
        </p:spPr>
        <p:txBody>
          <a:bodyPr wrap="square" rtlCol="0">
            <a:spAutoFit/>
          </a:bodyPr>
          <a:lstStyle/>
          <a:p>
            <a:r>
              <a:rPr lang="en-US" sz="900" dirty="0"/>
              <a:t>Joseph M. </a:t>
            </a:r>
            <a:r>
              <a:rPr lang="en-US" sz="900" dirty="0" err="1"/>
              <a:t>DiTomaso</a:t>
            </a:r>
            <a:r>
              <a:rPr lang="en-US" sz="900" dirty="0"/>
              <a:t>, University of California - Davis, Bugwood.org</a:t>
            </a:r>
            <a:endParaRPr lang="en-GB" sz="900" dirty="0"/>
          </a:p>
        </p:txBody>
      </p:sp>
      <p:sp>
        <p:nvSpPr>
          <p:cNvPr id="15" name="TextBox 14">
            <a:extLst>
              <a:ext uri="{FF2B5EF4-FFF2-40B4-BE49-F238E27FC236}">
                <a16:creationId xmlns:a16="http://schemas.microsoft.com/office/drawing/2014/main" id="{E428BDB1-0224-4A85-A852-8B2ADA603418}"/>
              </a:ext>
            </a:extLst>
          </p:cNvPr>
          <p:cNvSpPr txBox="1"/>
          <p:nvPr/>
        </p:nvSpPr>
        <p:spPr>
          <a:xfrm>
            <a:off x="7430846" y="6466236"/>
            <a:ext cx="2367280" cy="369332"/>
          </a:xfrm>
          <a:prstGeom prst="rect">
            <a:avLst/>
          </a:prstGeom>
          <a:noFill/>
        </p:spPr>
        <p:txBody>
          <a:bodyPr wrap="square" rtlCol="0">
            <a:spAutoFit/>
          </a:bodyPr>
          <a:lstStyle/>
          <a:p>
            <a:r>
              <a:rPr lang="en-US" sz="900" dirty="0"/>
              <a:t>Joseph M. </a:t>
            </a:r>
            <a:r>
              <a:rPr lang="en-US" sz="900" dirty="0" err="1"/>
              <a:t>DiTomaso</a:t>
            </a:r>
            <a:r>
              <a:rPr lang="en-US" sz="900" dirty="0"/>
              <a:t>, University of California - Davis, Bugwood.org</a:t>
            </a:r>
            <a:endParaRPr lang="en-GB" sz="900" dirty="0"/>
          </a:p>
        </p:txBody>
      </p:sp>
      <p:pic>
        <p:nvPicPr>
          <p:cNvPr id="16" name="Picture 15" descr="A close up of a plant&#10;&#10;Description generated with very high confidence">
            <a:extLst>
              <a:ext uri="{FF2B5EF4-FFF2-40B4-BE49-F238E27FC236}">
                <a16:creationId xmlns:a16="http://schemas.microsoft.com/office/drawing/2014/main" id="{C1CE5183-0FA0-46A6-BDC4-2B4F832F9E15}"/>
              </a:ext>
            </a:extLst>
          </p:cNvPr>
          <p:cNvPicPr>
            <a:picLocks noChangeAspect="1"/>
          </p:cNvPicPr>
          <p:nvPr/>
        </p:nvPicPr>
        <p:blipFill>
          <a:blip r:embed="rId4"/>
          <a:stretch>
            <a:fillRect/>
          </a:stretch>
        </p:blipFill>
        <p:spPr>
          <a:xfrm>
            <a:off x="4166166" y="3378588"/>
            <a:ext cx="2040422" cy="2720562"/>
          </a:xfrm>
          <a:prstGeom prst="rect">
            <a:avLst/>
          </a:prstGeom>
        </p:spPr>
      </p:pic>
      <p:sp>
        <p:nvSpPr>
          <p:cNvPr id="17" name="TextBox 16">
            <a:extLst>
              <a:ext uri="{FF2B5EF4-FFF2-40B4-BE49-F238E27FC236}">
                <a16:creationId xmlns:a16="http://schemas.microsoft.com/office/drawing/2014/main" id="{EC8563C2-557A-4E85-9C98-57CAA4CDC890}"/>
              </a:ext>
            </a:extLst>
          </p:cNvPr>
          <p:cNvSpPr txBox="1"/>
          <p:nvPr/>
        </p:nvSpPr>
        <p:spPr>
          <a:xfrm>
            <a:off x="4004137" y="6140774"/>
            <a:ext cx="2521098" cy="338554"/>
          </a:xfrm>
          <a:prstGeom prst="rect">
            <a:avLst/>
          </a:prstGeom>
          <a:noFill/>
        </p:spPr>
        <p:txBody>
          <a:bodyPr wrap="square" rtlCol="0">
            <a:spAutoFit/>
          </a:bodyPr>
          <a:lstStyle/>
          <a:p>
            <a:r>
              <a:rPr lang="en-GB" sz="800" dirty="0"/>
              <a:t>Image: Sian Mawson, Friends of Queens Park Bushland </a:t>
            </a:r>
          </a:p>
          <a:p>
            <a:endParaRPr lang="en-GB" sz="800" dirty="0"/>
          </a:p>
        </p:txBody>
      </p:sp>
    </p:spTree>
    <p:extLst>
      <p:ext uri="{BB962C8B-B14F-4D97-AF65-F5344CB8AC3E}">
        <p14:creationId xmlns:p14="http://schemas.microsoft.com/office/powerpoint/2010/main" val="2534738934"/>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1160</TotalTime>
  <Words>482</Words>
  <Application>Microsoft Office PowerPoint</Application>
  <PresentationFormat>Personnalisé</PresentationFormat>
  <Paragraphs>32</Paragraphs>
  <Slides>2</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vt:i4>
      </vt:variant>
    </vt:vector>
  </HeadingPairs>
  <TitlesOfParts>
    <vt:vector size="7" baseType="lpstr">
      <vt:lpstr>Arial</vt:lpstr>
      <vt:lpstr>Calibri</vt:lpstr>
      <vt:lpstr>Century Gothic</vt:lpstr>
      <vt:lpstr>Times New Roman</vt:lpstr>
      <vt:lpstr>Thème Office</vt:lpstr>
      <vt:lpstr>Présentation PowerPoint</vt:lpstr>
      <vt:lpstr>Présentation PowerPoint</vt:lpstr>
    </vt:vector>
  </TitlesOfParts>
  <Company>écoles de Condé</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Armelle ROY</dc:creator>
  <cp:lastModifiedBy>Anne-Sophie Roy</cp:lastModifiedBy>
  <cp:revision>82</cp:revision>
  <cp:lastPrinted>2017-06-01T15:15:41Z</cp:lastPrinted>
  <dcterms:created xsi:type="dcterms:W3CDTF">2016-07-12T15:21:47Z</dcterms:created>
  <dcterms:modified xsi:type="dcterms:W3CDTF">2018-09-12T15:53:20Z</dcterms:modified>
</cp:coreProperties>
</file>