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10691813" cy="15119350"/>
  <p:notesSz cx="6810375" cy="9942513"/>
  <p:defaultTextStyle>
    <a:defPPr>
      <a:defRPr lang="fr-FR"/>
    </a:defPPr>
    <a:lvl1pPr marL="0" algn="l" defTabSz="737300" rtl="0" eaLnBrk="1" latinLnBrk="0" hangingPunct="1">
      <a:defRPr sz="2880" kern="1200">
        <a:solidFill>
          <a:schemeClr val="tx1"/>
        </a:solidFill>
        <a:latin typeface="+mn-lt"/>
        <a:ea typeface="+mn-ea"/>
        <a:cs typeface="+mn-cs"/>
      </a:defRPr>
    </a:lvl1pPr>
    <a:lvl2pPr marL="737300" algn="l" defTabSz="737300" rtl="0" eaLnBrk="1" latinLnBrk="0" hangingPunct="1">
      <a:defRPr sz="2880" kern="1200">
        <a:solidFill>
          <a:schemeClr val="tx1"/>
        </a:solidFill>
        <a:latin typeface="+mn-lt"/>
        <a:ea typeface="+mn-ea"/>
        <a:cs typeface="+mn-cs"/>
      </a:defRPr>
    </a:lvl2pPr>
    <a:lvl3pPr marL="1474599" algn="l" defTabSz="737300" rtl="0" eaLnBrk="1" latinLnBrk="0" hangingPunct="1">
      <a:defRPr sz="2880" kern="1200">
        <a:solidFill>
          <a:schemeClr val="tx1"/>
        </a:solidFill>
        <a:latin typeface="+mn-lt"/>
        <a:ea typeface="+mn-ea"/>
        <a:cs typeface="+mn-cs"/>
      </a:defRPr>
    </a:lvl3pPr>
    <a:lvl4pPr marL="2211901" algn="l" defTabSz="737300" rtl="0" eaLnBrk="1" latinLnBrk="0" hangingPunct="1">
      <a:defRPr sz="2880" kern="1200">
        <a:solidFill>
          <a:schemeClr val="tx1"/>
        </a:solidFill>
        <a:latin typeface="+mn-lt"/>
        <a:ea typeface="+mn-ea"/>
        <a:cs typeface="+mn-cs"/>
      </a:defRPr>
    </a:lvl4pPr>
    <a:lvl5pPr marL="2949201" algn="l" defTabSz="737300" rtl="0" eaLnBrk="1" latinLnBrk="0" hangingPunct="1">
      <a:defRPr sz="2880" kern="1200">
        <a:solidFill>
          <a:schemeClr val="tx1"/>
        </a:solidFill>
        <a:latin typeface="+mn-lt"/>
        <a:ea typeface="+mn-ea"/>
        <a:cs typeface="+mn-cs"/>
      </a:defRPr>
    </a:lvl5pPr>
    <a:lvl6pPr marL="3686499" algn="l" defTabSz="737300" rtl="0" eaLnBrk="1" latinLnBrk="0" hangingPunct="1">
      <a:defRPr sz="2880" kern="1200">
        <a:solidFill>
          <a:schemeClr val="tx1"/>
        </a:solidFill>
        <a:latin typeface="+mn-lt"/>
        <a:ea typeface="+mn-ea"/>
        <a:cs typeface="+mn-cs"/>
      </a:defRPr>
    </a:lvl6pPr>
    <a:lvl7pPr marL="4423799" algn="l" defTabSz="737300" rtl="0" eaLnBrk="1" latinLnBrk="0" hangingPunct="1">
      <a:defRPr sz="2880" kern="1200">
        <a:solidFill>
          <a:schemeClr val="tx1"/>
        </a:solidFill>
        <a:latin typeface="+mn-lt"/>
        <a:ea typeface="+mn-ea"/>
        <a:cs typeface="+mn-cs"/>
      </a:defRPr>
    </a:lvl7pPr>
    <a:lvl8pPr marL="5161099" algn="l" defTabSz="737300" rtl="0" eaLnBrk="1" latinLnBrk="0" hangingPunct="1">
      <a:defRPr sz="2880" kern="1200">
        <a:solidFill>
          <a:schemeClr val="tx1"/>
        </a:solidFill>
        <a:latin typeface="+mn-lt"/>
        <a:ea typeface="+mn-ea"/>
        <a:cs typeface="+mn-cs"/>
      </a:defRPr>
    </a:lvl8pPr>
    <a:lvl9pPr marL="5898398" algn="l" defTabSz="73730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E15743"/>
    <a:srgbClr val="A7BF59"/>
    <a:srgbClr val="FFFFFF"/>
    <a:srgbClr val="B6E01A"/>
    <a:srgbClr val="9FEE00"/>
    <a:srgbClr val="B4C971"/>
    <a:srgbClr val="99FF66"/>
    <a:srgbClr val="8FF1B4"/>
    <a:srgbClr val="D53E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82" autoAdjust="0"/>
    <p:restoredTop sz="94660"/>
  </p:normalViewPr>
  <p:slideViewPr>
    <p:cSldViewPr snapToGrid="0" snapToObjects="1">
      <p:cViewPr>
        <p:scale>
          <a:sx n="100" d="100"/>
          <a:sy n="100" d="100"/>
        </p:scale>
        <p:origin x="864" y="-1356"/>
      </p:cViewPr>
      <p:guideLst>
        <p:guide orient="horz" pos="4762"/>
        <p:guide pos="339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C827DD87-8EC8-46E7-B8A7-A35E00583171}" type="datetimeFigureOut">
              <a:rPr lang="fr-FR" smtClean="0"/>
              <a:pPr/>
              <a:t>01/02/2019</a:t>
            </a:fld>
            <a:endParaRPr lang="fr-FR"/>
          </a:p>
        </p:txBody>
      </p:sp>
      <p:sp>
        <p:nvSpPr>
          <p:cNvPr id="4" name="Espace réservé de l'image des diapositives 3"/>
          <p:cNvSpPr>
            <a:spLocks noGrp="1" noRot="1" noChangeAspect="1"/>
          </p:cNvSpPr>
          <p:nvPr>
            <p:ph type="sldImg" idx="2"/>
          </p:nvPr>
        </p:nvSpPr>
        <p:spPr>
          <a:xfrm>
            <a:off x="2219325" y="1243013"/>
            <a:ext cx="2371725"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95C638C6-A45D-4101-8B4B-063E15972C26}" type="slidenum">
              <a:rPr lang="fr-FR" smtClean="0"/>
              <a:pPr/>
              <a:t>‹N°›</a:t>
            </a:fld>
            <a:endParaRPr lang="fr-FR"/>
          </a:p>
        </p:txBody>
      </p:sp>
    </p:spTree>
    <p:extLst>
      <p:ext uri="{BB962C8B-B14F-4D97-AF65-F5344CB8AC3E}">
        <p14:creationId xmlns:p14="http://schemas.microsoft.com/office/powerpoint/2010/main" val="1673139266"/>
      </p:ext>
    </p:extLst>
  </p:cSld>
  <p:clrMap bg1="lt1" tx1="dk1" bg2="lt2" tx2="dk2" accent1="accent1" accent2="accent2" accent3="accent3" accent4="accent4" accent5="accent5" accent6="accent6" hlink="hlink" folHlink="folHlink"/>
  <p:notesStyle>
    <a:lvl1pPr marL="0" algn="l" defTabSz="1053284" rtl="0" eaLnBrk="1" latinLnBrk="0" hangingPunct="1">
      <a:defRPr sz="1383" kern="1200">
        <a:solidFill>
          <a:schemeClr val="tx1"/>
        </a:solidFill>
        <a:latin typeface="+mn-lt"/>
        <a:ea typeface="+mn-ea"/>
        <a:cs typeface="+mn-cs"/>
      </a:defRPr>
    </a:lvl1pPr>
    <a:lvl2pPr marL="526643" algn="l" defTabSz="1053284" rtl="0" eaLnBrk="1" latinLnBrk="0" hangingPunct="1">
      <a:defRPr sz="1383" kern="1200">
        <a:solidFill>
          <a:schemeClr val="tx1"/>
        </a:solidFill>
        <a:latin typeface="+mn-lt"/>
        <a:ea typeface="+mn-ea"/>
        <a:cs typeface="+mn-cs"/>
      </a:defRPr>
    </a:lvl2pPr>
    <a:lvl3pPr marL="1053284" algn="l" defTabSz="1053284" rtl="0" eaLnBrk="1" latinLnBrk="0" hangingPunct="1">
      <a:defRPr sz="1383" kern="1200">
        <a:solidFill>
          <a:schemeClr val="tx1"/>
        </a:solidFill>
        <a:latin typeface="+mn-lt"/>
        <a:ea typeface="+mn-ea"/>
        <a:cs typeface="+mn-cs"/>
      </a:defRPr>
    </a:lvl3pPr>
    <a:lvl4pPr marL="1579928" algn="l" defTabSz="1053284" rtl="0" eaLnBrk="1" latinLnBrk="0" hangingPunct="1">
      <a:defRPr sz="1383" kern="1200">
        <a:solidFill>
          <a:schemeClr val="tx1"/>
        </a:solidFill>
        <a:latin typeface="+mn-lt"/>
        <a:ea typeface="+mn-ea"/>
        <a:cs typeface="+mn-cs"/>
      </a:defRPr>
    </a:lvl4pPr>
    <a:lvl5pPr marL="2106571" algn="l" defTabSz="1053284" rtl="0" eaLnBrk="1" latinLnBrk="0" hangingPunct="1">
      <a:defRPr sz="1383" kern="1200">
        <a:solidFill>
          <a:schemeClr val="tx1"/>
        </a:solidFill>
        <a:latin typeface="+mn-lt"/>
        <a:ea typeface="+mn-ea"/>
        <a:cs typeface="+mn-cs"/>
      </a:defRPr>
    </a:lvl5pPr>
    <a:lvl6pPr marL="2633214" algn="l" defTabSz="1053284" rtl="0" eaLnBrk="1" latinLnBrk="0" hangingPunct="1">
      <a:defRPr sz="1383" kern="1200">
        <a:solidFill>
          <a:schemeClr val="tx1"/>
        </a:solidFill>
        <a:latin typeface="+mn-lt"/>
        <a:ea typeface="+mn-ea"/>
        <a:cs typeface="+mn-cs"/>
      </a:defRPr>
    </a:lvl6pPr>
    <a:lvl7pPr marL="3159857" algn="l" defTabSz="1053284" rtl="0" eaLnBrk="1" latinLnBrk="0" hangingPunct="1">
      <a:defRPr sz="1383" kern="1200">
        <a:solidFill>
          <a:schemeClr val="tx1"/>
        </a:solidFill>
        <a:latin typeface="+mn-lt"/>
        <a:ea typeface="+mn-ea"/>
        <a:cs typeface="+mn-cs"/>
      </a:defRPr>
    </a:lvl7pPr>
    <a:lvl8pPr marL="3686499" algn="l" defTabSz="1053284" rtl="0" eaLnBrk="1" latinLnBrk="0" hangingPunct="1">
      <a:defRPr sz="1383" kern="1200">
        <a:solidFill>
          <a:schemeClr val="tx1"/>
        </a:solidFill>
        <a:latin typeface="+mn-lt"/>
        <a:ea typeface="+mn-ea"/>
        <a:cs typeface="+mn-cs"/>
      </a:defRPr>
    </a:lvl8pPr>
    <a:lvl9pPr marL="4213142" algn="l" defTabSz="1053284" rtl="0" eaLnBrk="1" latinLnBrk="0" hangingPunct="1">
      <a:defRPr sz="138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5C638C6-A45D-4101-8B4B-063E15972C26}" type="slidenum">
              <a:rPr lang="fr-FR" smtClean="0"/>
              <a:pPr/>
              <a:t>1</a:t>
            </a:fld>
            <a:endParaRPr lang="fr-FR"/>
          </a:p>
        </p:txBody>
      </p:sp>
    </p:spTree>
    <p:extLst>
      <p:ext uri="{BB962C8B-B14F-4D97-AF65-F5344CB8AC3E}">
        <p14:creationId xmlns:p14="http://schemas.microsoft.com/office/powerpoint/2010/main" val="1926129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886" y="4696802"/>
            <a:ext cx="9088041" cy="3240861"/>
          </a:xfrm>
        </p:spPr>
        <p:txBody>
          <a:bodyPr/>
          <a:lstStyle/>
          <a:p>
            <a:r>
              <a:rPr lang="fr-FR"/>
              <a:t>Cliquez et modifiez le titre</a:t>
            </a:r>
          </a:p>
        </p:txBody>
      </p:sp>
      <p:sp>
        <p:nvSpPr>
          <p:cNvPr id="3" name="Sous-titre 2"/>
          <p:cNvSpPr>
            <a:spLocks noGrp="1"/>
          </p:cNvSpPr>
          <p:nvPr>
            <p:ph type="subTitle" idx="1"/>
          </p:nvPr>
        </p:nvSpPr>
        <p:spPr>
          <a:xfrm>
            <a:off x="1603772" y="8567632"/>
            <a:ext cx="7484269" cy="3863834"/>
          </a:xfrm>
        </p:spPr>
        <p:txBody>
          <a:bodyPr/>
          <a:lstStyle>
            <a:lvl1pPr marL="0" indent="0" algn="ctr">
              <a:buNone/>
              <a:defRPr>
                <a:solidFill>
                  <a:schemeClr val="tx1">
                    <a:tint val="75000"/>
                  </a:schemeClr>
                </a:solidFill>
              </a:defRPr>
            </a:lvl1pPr>
            <a:lvl2pPr marL="712793" indent="0" algn="ctr">
              <a:buNone/>
              <a:defRPr>
                <a:solidFill>
                  <a:schemeClr val="tx1">
                    <a:tint val="75000"/>
                  </a:schemeClr>
                </a:solidFill>
              </a:defRPr>
            </a:lvl2pPr>
            <a:lvl3pPr marL="1425586" indent="0" algn="ctr">
              <a:buNone/>
              <a:defRPr>
                <a:solidFill>
                  <a:schemeClr val="tx1">
                    <a:tint val="75000"/>
                  </a:schemeClr>
                </a:solidFill>
              </a:defRPr>
            </a:lvl3pPr>
            <a:lvl4pPr marL="2138379" indent="0" algn="ctr">
              <a:buNone/>
              <a:defRPr>
                <a:solidFill>
                  <a:schemeClr val="tx1">
                    <a:tint val="75000"/>
                  </a:schemeClr>
                </a:solidFill>
              </a:defRPr>
            </a:lvl4pPr>
            <a:lvl5pPr marL="2851172" indent="0" algn="ctr">
              <a:buNone/>
              <a:defRPr>
                <a:solidFill>
                  <a:schemeClr val="tx1">
                    <a:tint val="75000"/>
                  </a:schemeClr>
                </a:solidFill>
              </a:defRPr>
            </a:lvl5pPr>
            <a:lvl6pPr marL="3563965" indent="0" algn="ctr">
              <a:buNone/>
              <a:defRPr>
                <a:solidFill>
                  <a:schemeClr val="tx1">
                    <a:tint val="75000"/>
                  </a:schemeClr>
                </a:solidFill>
              </a:defRPr>
            </a:lvl6pPr>
            <a:lvl7pPr marL="4276759" indent="0" algn="ctr">
              <a:buNone/>
              <a:defRPr>
                <a:solidFill>
                  <a:schemeClr val="tx1">
                    <a:tint val="75000"/>
                  </a:schemeClr>
                </a:solidFill>
              </a:defRPr>
            </a:lvl7pPr>
            <a:lvl8pPr marL="4989552" indent="0" algn="ctr">
              <a:buNone/>
              <a:defRPr>
                <a:solidFill>
                  <a:schemeClr val="tx1">
                    <a:tint val="75000"/>
                  </a:schemeClr>
                </a:solidFill>
              </a:defRPr>
            </a:lvl8pPr>
            <a:lvl9pPr marL="5702345"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182779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11030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51564" y="605476"/>
            <a:ext cx="2405658" cy="12900446"/>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34593" y="605476"/>
            <a:ext cx="7038777" cy="1290044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175464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367297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580" y="9715583"/>
            <a:ext cx="9088041" cy="3002871"/>
          </a:xfrm>
        </p:spPr>
        <p:txBody>
          <a:bodyPr anchor="t"/>
          <a:lstStyle>
            <a:lvl1pPr algn="l">
              <a:defRPr sz="6236" b="1" cap="all"/>
            </a:lvl1pPr>
          </a:lstStyle>
          <a:p>
            <a:r>
              <a:rPr lang="fr-FR"/>
              <a:t>Cliquez et modifiez le titre</a:t>
            </a:r>
          </a:p>
        </p:txBody>
      </p:sp>
      <p:sp>
        <p:nvSpPr>
          <p:cNvPr id="3" name="Espace réservé du texte 2"/>
          <p:cNvSpPr>
            <a:spLocks noGrp="1"/>
          </p:cNvSpPr>
          <p:nvPr>
            <p:ph type="body" idx="1"/>
          </p:nvPr>
        </p:nvSpPr>
        <p:spPr>
          <a:xfrm>
            <a:off x="844580" y="6408229"/>
            <a:ext cx="9088041" cy="3307357"/>
          </a:xfrm>
        </p:spPr>
        <p:txBody>
          <a:bodyPr anchor="b"/>
          <a:lstStyle>
            <a:lvl1pPr marL="0" indent="0">
              <a:buNone/>
              <a:defRPr sz="3118">
                <a:solidFill>
                  <a:schemeClr val="tx1">
                    <a:tint val="75000"/>
                  </a:schemeClr>
                </a:solidFill>
              </a:defRPr>
            </a:lvl1pPr>
            <a:lvl2pPr marL="712793" indent="0">
              <a:buNone/>
              <a:defRPr sz="2784">
                <a:solidFill>
                  <a:schemeClr val="tx1">
                    <a:tint val="75000"/>
                  </a:schemeClr>
                </a:solidFill>
              </a:defRPr>
            </a:lvl2pPr>
            <a:lvl3pPr marL="1425586" indent="0">
              <a:buNone/>
              <a:defRPr sz="2450">
                <a:solidFill>
                  <a:schemeClr val="tx1">
                    <a:tint val="75000"/>
                  </a:schemeClr>
                </a:solidFill>
              </a:defRPr>
            </a:lvl3pPr>
            <a:lvl4pPr marL="2138379" indent="0">
              <a:buNone/>
              <a:defRPr sz="2227">
                <a:solidFill>
                  <a:schemeClr val="tx1">
                    <a:tint val="75000"/>
                  </a:schemeClr>
                </a:solidFill>
              </a:defRPr>
            </a:lvl4pPr>
            <a:lvl5pPr marL="2851172" indent="0">
              <a:buNone/>
              <a:defRPr sz="2227">
                <a:solidFill>
                  <a:schemeClr val="tx1">
                    <a:tint val="75000"/>
                  </a:schemeClr>
                </a:solidFill>
              </a:defRPr>
            </a:lvl5pPr>
            <a:lvl6pPr marL="3563965" indent="0">
              <a:buNone/>
              <a:defRPr sz="2227">
                <a:solidFill>
                  <a:schemeClr val="tx1">
                    <a:tint val="75000"/>
                  </a:schemeClr>
                </a:solidFill>
              </a:defRPr>
            </a:lvl6pPr>
            <a:lvl7pPr marL="4276759" indent="0">
              <a:buNone/>
              <a:defRPr sz="2227">
                <a:solidFill>
                  <a:schemeClr val="tx1">
                    <a:tint val="75000"/>
                  </a:schemeClr>
                </a:solidFill>
              </a:defRPr>
            </a:lvl7pPr>
            <a:lvl8pPr marL="4989552" indent="0">
              <a:buNone/>
              <a:defRPr sz="2227">
                <a:solidFill>
                  <a:schemeClr val="tx1">
                    <a:tint val="75000"/>
                  </a:schemeClr>
                </a:solidFill>
              </a:defRPr>
            </a:lvl8pPr>
            <a:lvl9pPr marL="5702345" indent="0">
              <a:buNone/>
              <a:defRPr sz="2227">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75824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34592" y="3527849"/>
            <a:ext cx="4722217" cy="9978072"/>
          </a:xfrm>
        </p:spPr>
        <p:txBody>
          <a:bodyPr/>
          <a:lstStyle>
            <a:lvl1pPr>
              <a:defRPr sz="4343"/>
            </a:lvl1pPr>
            <a:lvl2pPr>
              <a:defRPr sz="3786"/>
            </a:lvl2pPr>
            <a:lvl3pPr>
              <a:defRPr sz="3118"/>
            </a:lvl3pPr>
            <a:lvl4pPr>
              <a:defRPr sz="2784"/>
            </a:lvl4pPr>
            <a:lvl5pPr>
              <a:defRPr sz="2784"/>
            </a:lvl5pPr>
            <a:lvl6pPr>
              <a:defRPr sz="2784"/>
            </a:lvl6pPr>
            <a:lvl7pPr>
              <a:defRPr sz="2784"/>
            </a:lvl7pPr>
            <a:lvl8pPr>
              <a:defRPr sz="2784"/>
            </a:lvl8pPr>
            <a:lvl9pPr>
              <a:defRPr sz="278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435005" y="3527849"/>
            <a:ext cx="4722217" cy="9978072"/>
          </a:xfrm>
        </p:spPr>
        <p:txBody>
          <a:bodyPr/>
          <a:lstStyle>
            <a:lvl1pPr>
              <a:defRPr sz="4343"/>
            </a:lvl1pPr>
            <a:lvl2pPr>
              <a:defRPr sz="3786"/>
            </a:lvl2pPr>
            <a:lvl3pPr>
              <a:defRPr sz="3118"/>
            </a:lvl3pPr>
            <a:lvl4pPr>
              <a:defRPr sz="2784"/>
            </a:lvl4pPr>
            <a:lvl5pPr>
              <a:defRPr sz="2784"/>
            </a:lvl5pPr>
            <a:lvl6pPr>
              <a:defRPr sz="2784"/>
            </a:lvl6pPr>
            <a:lvl7pPr>
              <a:defRPr sz="2784"/>
            </a:lvl7pPr>
            <a:lvl8pPr>
              <a:defRPr sz="2784"/>
            </a:lvl8pPr>
            <a:lvl9pPr>
              <a:defRPr sz="278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65731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534591" y="3384355"/>
            <a:ext cx="4724074" cy="1410438"/>
          </a:xfrm>
        </p:spPr>
        <p:txBody>
          <a:bodyPr anchor="b"/>
          <a:lstStyle>
            <a:lvl1pPr marL="0" indent="0">
              <a:buNone/>
              <a:defRPr sz="3786" b="1"/>
            </a:lvl1pPr>
            <a:lvl2pPr marL="712793" indent="0">
              <a:buNone/>
              <a:defRPr sz="3118" b="1"/>
            </a:lvl2pPr>
            <a:lvl3pPr marL="1425586" indent="0">
              <a:buNone/>
              <a:defRPr sz="2784" b="1"/>
            </a:lvl3pPr>
            <a:lvl4pPr marL="2138379" indent="0">
              <a:buNone/>
              <a:defRPr sz="2450" b="1"/>
            </a:lvl4pPr>
            <a:lvl5pPr marL="2851172" indent="0">
              <a:buNone/>
              <a:defRPr sz="2450" b="1"/>
            </a:lvl5pPr>
            <a:lvl6pPr marL="3563965" indent="0">
              <a:buNone/>
              <a:defRPr sz="2450" b="1"/>
            </a:lvl6pPr>
            <a:lvl7pPr marL="4276759" indent="0">
              <a:buNone/>
              <a:defRPr sz="2450" b="1"/>
            </a:lvl7pPr>
            <a:lvl8pPr marL="4989552" indent="0">
              <a:buNone/>
              <a:defRPr sz="2450" b="1"/>
            </a:lvl8pPr>
            <a:lvl9pPr marL="5702345" indent="0">
              <a:buNone/>
              <a:defRPr sz="2450" b="1"/>
            </a:lvl9pPr>
          </a:lstStyle>
          <a:p>
            <a:pPr lvl="0"/>
            <a:r>
              <a:rPr lang="fr-FR"/>
              <a:t>Cliquez pour modifier les styles du texte du masque</a:t>
            </a:r>
          </a:p>
        </p:txBody>
      </p:sp>
      <p:sp>
        <p:nvSpPr>
          <p:cNvPr id="4" name="Espace réservé du contenu 3"/>
          <p:cNvSpPr>
            <a:spLocks noGrp="1"/>
          </p:cNvSpPr>
          <p:nvPr>
            <p:ph sz="half" idx="2"/>
          </p:nvPr>
        </p:nvSpPr>
        <p:spPr>
          <a:xfrm>
            <a:off x="534591" y="4794793"/>
            <a:ext cx="4724074" cy="8711127"/>
          </a:xfrm>
        </p:spPr>
        <p:txBody>
          <a:bodyPr/>
          <a:lstStyle>
            <a:lvl1pPr>
              <a:defRPr sz="3786"/>
            </a:lvl1pPr>
            <a:lvl2pPr>
              <a:defRPr sz="3118"/>
            </a:lvl2pPr>
            <a:lvl3pPr>
              <a:defRPr sz="2784"/>
            </a:lvl3pPr>
            <a:lvl4pPr>
              <a:defRPr sz="2450"/>
            </a:lvl4pPr>
            <a:lvl5pPr>
              <a:defRPr sz="2450"/>
            </a:lvl5pPr>
            <a:lvl6pPr>
              <a:defRPr sz="2450"/>
            </a:lvl6pPr>
            <a:lvl7pPr>
              <a:defRPr sz="2450"/>
            </a:lvl7pPr>
            <a:lvl8pPr>
              <a:defRPr sz="2450"/>
            </a:lvl8pPr>
            <a:lvl9pPr>
              <a:defRPr sz="24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431293" y="3384355"/>
            <a:ext cx="4725930" cy="1410438"/>
          </a:xfrm>
        </p:spPr>
        <p:txBody>
          <a:bodyPr anchor="b"/>
          <a:lstStyle>
            <a:lvl1pPr marL="0" indent="0">
              <a:buNone/>
              <a:defRPr sz="3786" b="1"/>
            </a:lvl1pPr>
            <a:lvl2pPr marL="712793" indent="0">
              <a:buNone/>
              <a:defRPr sz="3118" b="1"/>
            </a:lvl2pPr>
            <a:lvl3pPr marL="1425586" indent="0">
              <a:buNone/>
              <a:defRPr sz="2784" b="1"/>
            </a:lvl3pPr>
            <a:lvl4pPr marL="2138379" indent="0">
              <a:buNone/>
              <a:defRPr sz="2450" b="1"/>
            </a:lvl4pPr>
            <a:lvl5pPr marL="2851172" indent="0">
              <a:buNone/>
              <a:defRPr sz="2450" b="1"/>
            </a:lvl5pPr>
            <a:lvl6pPr marL="3563965" indent="0">
              <a:buNone/>
              <a:defRPr sz="2450" b="1"/>
            </a:lvl6pPr>
            <a:lvl7pPr marL="4276759" indent="0">
              <a:buNone/>
              <a:defRPr sz="2450" b="1"/>
            </a:lvl7pPr>
            <a:lvl8pPr marL="4989552" indent="0">
              <a:buNone/>
              <a:defRPr sz="2450" b="1"/>
            </a:lvl8pPr>
            <a:lvl9pPr marL="5702345" indent="0">
              <a:buNone/>
              <a:defRPr sz="2450" b="1"/>
            </a:lvl9pPr>
          </a:lstStyle>
          <a:p>
            <a:pPr lvl="0"/>
            <a:r>
              <a:rPr lang="fr-FR"/>
              <a:t>Cliquez pour modifier les styles du texte du masque</a:t>
            </a:r>
          </a:p>
        </p:txBody>
      </p:sp>
      <p:sp>
        <p:nvSpPr>
          <p:cNvPr id="6" name="Espace réservé du contenu 5"/>
          <p:cNvSpPr>
            <a:spLocks noGrp="1"/>
          </p:cNvSpPr>
          <p:nvPr>
            <p:ph sz="quarter" idx="4"/>
          </p:nvPr>
        </p:nvSpPr>
        <p:spPr>
          <a:xfrm>
            <a:off x="5431293" y="4794793"/>
            <a:ext cx="4725930" cy="8711127"/>
          </a:xfrm>
        </p:spPr>
        <p:txBody>
          <a:bodyPr/>
          <a:lstStyle>
            <a:lvl1pPr>
              <a:defRPr sz="3786"/>
            </a:lvl1pPr>
            <a:lvl2pPr>
              <a:defRPr sz="3118"/>
            </a:lvl2pPr>
            <a:lvl3pPr>
              <a:defRPr sz="2784"/>
            </a:lvl3pPr>
            <a:lvl4pPr>
              <a:defRPr sz="2450"/>
            </a:lvl4pPr>
            <a:lvl5pPr>
              <a:defRPr sz="2450"/>
            </a:lvl5pPr>
            <a:lvl6pPr>
              <a:defRPr sz="2450"/>
            </a:lvl6pPr>
            <a:lvl7pPr>
              <a:defRPr sz="2450"/>
            </a:lvl7pPr>
            <a:lvl8pPr>
              <a:defRPr sz="2450"/>
            </a:lvl8pPr>
            <a:lvl9pPr>
              <a:defRPr sz="24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258131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278807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340316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594" y="601974"/>
            <a:ext cx="3517533" cy="2561890"/>
          </a:xfrm>
        </p:spPr>
        <p:txBody>
          <a:bodyPr anchor="b"/>
          <a:lstStyle>
            <a:lvl1pPr algn="l">
              <a:defRPr sz="3118" b="1"/>
            </a:lvl1pPr>
          </a:lstStyle>
          <a:p>
            <a:r>
              <a:rPr lang="fr-FR"/>
              <a:t>Cliquez et modifiez le titre</a:t>
            </a:r>
          </a:p>
        </p:txBody>
      </p:sp>
      <p:sp>
        <p:nvSpPr>
          <p:cNvPr id="3" name="Espace réservé du contenu 2"/>
          <p:cNvSpPr>
            <a:spLocks noGrp="1"/>
          </p:cNvSpPr>
          <p:nvPr>
            <p:ph idx="1"/>
          </p:nvPr>
        </p:nvSpPr>
        <p:spPr>
          <a:xfrm>
            <a:off x="4180201" y="601978"/>
            <a:ext cx="5977021" cy="12903946"/>
          </a:xfrm>
        </p:spPr>
        <p:txBody>
          <a:bodyPr/>
          <a:lstStyle>
            <a:lvl1pPr>
              <a:defRPr sz="5011"/>
            </a:lvl1pPr>
            <a:lvl2pPr>
              <a:defRPr sz="4343"/>
            </a:lvl2pPr>
            <a:lvl3pPr>
              <a:defRPr sz="3786"/>
            </a:lvl3pPr>
            <a:lvl4pPr>
              <a:defRPr sz="3118"/>
            </a:lvl4pPr>
            <a:lvl5pPr>
              <a:defRPr sz="3118"/>
            </a:lvl5pPr>
            <a:lvl6pPr>
              <a:defRPr sz="3118"/>
            </a:lvl6pPr>
            <a:lvl7pPr>
              <a:defRPr sz="3118"/>
            </a:lvl7pPr>
            <a:lvl8pPr>
              <a:defRPr sz="3118"/>
            </a:lvl8pPr>
            <a:lvl9pPr>
              <a:defRPr sz="311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4594" y="3163868"/>
            <a:ext cx="3517533" cy="10342057"/>
          </a:xfrm>
        </p:spPr>
        <p:txBody>
          <a:bodyPr/>
          <a:lstStyle>
            <a:lvl1pPr marL="0" indent="0">
              <a:buNone/>
              <a:defRPr sz="2227"/>
            </a:lvl1pPr>
            <a:lvl2pPr marL="712793" indent="0">
              <a:buNone/>
              <a:defRPr sz="1893"/>
            </a:lvl2pPr>
            <a:lvl3pPr marL="1425586" indent="0">
              <a:buNone/>
              <a:defRPr sz="1559"/>
            </a:lvl3pPr>
            <a:lvl4pPr marL="2138379" indent="0">
              <a:buNone/>
              <a:defRPr sz="1448"/>
            </a:lvl4pPr>
            <a:lvl5pPr marL="2851172" indent="0">
              <a:buNone/>
              <a:defRPr sz="1448"/>
            </a:lvl5pPr>
            <a:lvl6pPr marL="3563965" indent="0">
              <a:buNone/>
              <a:defRPr sz="1448"/>
            </a:lvl6pPr>
            <a:lvl7pPr marL="4276759" indent="0">
              <a:buNone/>
              <a:defRPr sz="1448"/>
            </a:lvl7pPr>
            <a:lvl8pPr marL="4989552" indent="0">
              <a:buNone/>
              <a:defRPr sz="1448"/>
            </a:lvl8pPr>
            <a:lvl9pPr marL="5702345" indent="0">
              <a:buNone/>
              <a:defRPr sz="1448"/>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162507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670" y="10583548"/>
            <a:ext cx="6415088" cy="1249447"/>
          </a:xfrm>
        </p:spPr>
        <p:txBody>
          <a:bodyPr anchor="b"/>
          <a:lstStyle>
            <a:lvl1pPr algn="l">
              <a:defRPr sz="3118" b="1"/>
            </a:lvl1pPr>
          </a:lstStyle>
          <a:p>
            <a:r>
              <a:rPr lang="fr-FR"/>
              <a:t>Cliquez et modifiez le titre</a:t>
            </a:r>
          </a:p>
        </p:txBody>
      </p:sp>
      <p:sp>
        <p:nvSpPr>
          <p:cNvPr id="3" name="Espace réservé pour une image  2"/>
          <p:cNvSpPr>
            <a:spLocks noGrp="1"/>
          </p:cNvSpPr>
          <p:nvPr>
            <p:ph type="pic" idx="1"/>
          </p:nvPr>
        </p:nvSpPr>
        <p:spPr>
          <a:xfrm>
            <a:off x="2095670" y="1350942"/>
            <a:ext cx="6415088" cy="9071610"/>
          </a:xfrm>
        </p:spPr>
        <p:txBody>
          <a:bodyPr/>
          <a:lstStyle>
            <a:lvl1pPr marL="0" indent="0">
              <a:buNone/>
              <a:defRPr sz="5011"/>
            </a:lvl1pPr>
            <a:lvl2pPr marL="712793" indent="0">
              <a:buNone/>
              <a:defRPr sz="4343"/>
            </a:lvl2pPr>
            <a:lvl3pPr marL="1425586" indent="0">
              <a:buNone/>
              <a:defRPr sz="3786"/>
            </a:lvl3pPr>
            <a:lvl4pPr marL="2138379" indent="0">
              <a:buNone/>
              <a:defRPr sz="3118"/>
            </a:lvl4pPr>
            <a:lvl5pPr marL="2851172" indent="0">
              <a:buNone/>
              <a:defRPr sz="3118"/>
            </a:lvl5pPr>
            <a:lvl6pPr marL="3563965" indent="0">
              <a:buNone/>
              <a:defRPr sz="3118"/>
            </a:lvl6pPr>
            <a:lvl7pPr marL="4276759" indent="0">
              <a:buNone/>
              <a:defRPr sz="3118"/>
            </a:lvl7pPr>
            <a:lvl8pPr marL="4989552" indent="0">
              <a:buNone/>
              <a:defRPr sz="3118"/>
            </a:lvl8pPr>
            <a:lvl9pPr marL="5702345" indent="0">
              <a:buNone/>
              <a:defRPr sz="3118"/>
            </a:lvl9pPr>
          </a:lstStyle>
          <a:p>
            <a:endParaRPr lang="fr-FR"/>
          </a:p>
        </p:txBody>
      </p:sp>
      <p:sp>
        <p:nvSpPr>
          <p:cNvPr id="4" name="Espace réservé du texte 3"/>
          <p:cNvSpPr>
            <a:spLocks noGrp="1"/>
          </p:cNvSpPr>
          <p:nvPr>
            <p:ph type="body" sz="half" idx="2"/>
          </p:nvPr>
        </p:nvSpPr>
        <p:spPr>
          <a:xfrm>
            <a:off x="2095670" y="11832995"/>
            <a:ext cx="6415088" cy="1774423"/>
          </a:xfrm>
        </p:spPr>
        <p:txBody>
          <a:bodyPr/>
          <a:lstStyle>
            <a:lvl1pPr marL="0" indent="0">
              <a:buNone/>
              <a:defRPr sz="2227"/>
            </a:lvl1pPr>
            <a:lvl2pPr marL="712793" indent="0">
              <a:buNone/>
              <a:defRPr sz="1893"/>
            </a:lvl2pPr>
            <a:lvl3pPr marL="1425586" indent="0">
              <a:buNone/>
              <a:defRPr sz="1559"/>
            </a:lvl3pPr>
            <a:lvl4pPr marL="2138379" indent="0">
              <a:buNone/>
              <a:defRPr sz="1448"/>
            </a:lvl4pPr>
            <a:lvl5pPr marL="2851172" indent="0">
              <a:buNone/>
              <a:defRPr sz="1448"/>
            </a:lvl5pPr>
            <a:lvl6pPr marL="3563965" indent="0">
              <a:buNone/>
              <a:defRPr sz="1448"/>
            </a:lvl6pPr>
            <a:lvl7pPr marL="4276759" indent="0">
              <a:buNone/>
              <a:defRPr sz="1448"/>
            </a:lvl7pPr>
            <a:lvl8pPr marL="4989552" indent="0">
              <a:buNone/>
              <a:defRPr sz="1448"/>
            </a:lvl8pPr>
            <a:lvl9pPr marL="5702345" indent="0">
              <a:buNone/>
              <a:defRPr sz="1448"/>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64ED3-F1D1-944E-A71A-C7976CB2ADF2}" type="datetimeFigureOut">
              <a:rPr lang="fr-FR" smtClean="0"/>
              <a:pPr/>
              <a:t>01/02/2019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pPr/>
              <a:t>‹N°›</a:t>
            </a:fld>
            <a:endParaRPr lang="fr-FR"/>
          </a:p>
        </p:txBody>
      </p:sp>
    </p:spTree>
    <p:extLst>
      <p:ext uri="{BB962C8B-B14F-4D97-AF65-F5344CB8AC3E}">
        <p14:creationId xmlns:p14="http://schemas.microsoft.com/office/powerpoint/2010/main" val="236507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591" y="605475"/>
            <a:ext cx="9622632" cy="2519892"/>
          </a:xfrm>
          <a:prstGeom prst="rect">
            <a:avLst/>
          </a:prstGeom>
        </p:spPr>
        <p:txBody>
          <a:bodyPr vert="horz" lIns="128016" tIns="64008" rIns="128016" bIns="64008" rtlCol="0" anchor="ctr">
            <a:normAutofit/>
          </a:bodyPr>
          <a:lstStyle/>
          <a:p>
            <a:r>
              <a:rPr lang="fr-FR"/>
              <a:t>Cliquez et modifiez le titre</a:t>
            </a:r>
          </a:p>
        </p:txBody>
      </p:sp>
      <p:sp>
        <p:nvSpPr>
          <p:cNvPr id="3" name="Espace réservé du texte 2"/>
          <p:cNvSpPr>
            <a:spLocks noGrp="1"/>
          </p:cNvSpPr>
          <p:nvPr>
            <p:ph type="body" idx="1"/>
          </p:nvPr>
        </p:nvSpPr>
        <p:spPr>
          <a:xfrm>
            <a:off x="534591" y="3527849"/>
            <a:ext cx="9622632" cy="9978072"/>
          </a:xfrm>
          <a:prstGeom prst="rect">
            <a:avLst/>
          </a:prstGeom>
        </p:spPr>
        <p:txBody>
          <a:bodyPr vert="horz" lIns="128016" tIns="64008" rIns="128016" bIns="64008"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534591" y="14013398"/>
            <a:ext cx="2494756" cy="804966"/>
          </a:xfrm>
          <a:prstGeom prst="rect">
            <a:avLst/>
          </a:prstGeom>
        </p:spPr>
        <p:txBody>
          <a:bodyPr vert="horz" lIns="128016" tIns="64008" rIns="128016" bIns="64008" rtlCol="0" anchor="ctr"/>
          <a:lstStyle>
            <a:lvl1pPr algn="l">
              <a:defRPr sz="1893">
                <a:solidFill>
                  <a:schemeClr val="tx1">
                    <a:tint val="75000"/>
                  </a:schemeClr>
                </a:solidFill>
              </a:defRPr>
            </a:lvl1pPr>
          </a:lstStyle>
          <a:p>
            <a:fld id="{96564ED3-F1D1-944E-A71A-C7976CB2ADF2}" type="datetimeFigureOut">
              <a:rPr lang="fr-FR" smtClean="0"/>
              <a:pPr/>
              <a:t>01/02/2019</a:t>
            </a:fld>
            <a:endParaRPr lang="fr-FR"/>
          </a:p>
        </p:txBody>
      </p:sp>
      <p:sp>
        <p:nvSpPr>
          <p:cNvPr id="5" name="Espace réservé du pied de page 4"/>
          <p:cNvSpPr>
            <a:spLocks noGrp="1"/>
          </p:cNvSpPr>
          <p:nvPr>
            <p:ph type="ftr" sz="quarter" idx="3"/>
          </p:nvPr>
        </p:nvSpPr>
        <p:spPr>
          <a:xfrm>
            <a:off x="3653036" y="14013398"/>
            <a:ext cx="3385741" cy="804966"/>
          </a:xfrm>
          <a:prstGeom prst="rect">
            <a:avLst/>
          </a:prstGeom>
        </p:spPr>
        <p:txBody>
          <a:bodyPr vert="horz" lIns="128016" tIns="64008" rIns="128016" bIns="64008" rtlCol="0" anchor="ctr"/>
          <a:lstStyle>
            <a:lvl1pPr algn="ctr">
              <a:defRPr sz="1893">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2466" y="14013398"/>
            <a:ext cx="2494756" cy="804966"/>
          </a:xfrm>
          <a:prstGeom prst="rect">
            <a:avLst/>
          </a:prstGeom>
        </p:spPr>
        <p:txBody>
          <a:bodyPr vert="horz" lIns="128016" tIns="64008" rIns="128016" bIns="64008" rtlCol="0" anchor="ctr"/>
          <a:lstStyle>
            <a:lvl1pPr algn="r">
              <a:defRPr sz="1893">
                <a:solidFill>
                  <a:schemeClr val="tx1">
                    <a:tint val="75000"/>
                  </a:schemeClr>
                </a:solidFill>
              </a:defRPr>
            </a:lvl1pPr>
          </a:lstStyle>
          <a:p>
            <a:fld id="{77836FBD-D4B6-E14D-8A51-FD751997607B}" type="slidenum">
              <a:rPr lang="fr-FR" smtClean="0"/>
              <a:pPr/>
              <a:t>‹N°›</a:t>
            </a:fld>
            <a:endParaRPr lang="fr-FR"/>
          </a:p>
        </p:txBody>
      </p:sp>
    </p:spTree>
    <p:extLst>
      <p:ext uri="{BB962C8B-B14F-4D97-AF65-F5344CB8AC3E}">
        <p14:creationId xmlns:p14="http://schemas.microsoft.com/office/powerpoint/2010/main" val="1245459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12793" rtl="0" eaLnBrk="1" latinLnBrk="0" hangingPunct="1">
        <a:spcBef>
          <a:spcPct val="0"/>
        </a:spcBef>
        <a:buNone/>
        <a:defRPr sz="6904" kern="1200">
          <a:solidFill>
            <a:schemeClr val="tx1"/>
          </a:solidFill>
          <a:latin typeface="+mj-lt"/>
          <a:ea typeface="+mj-ea"/>
          <a:cs typeface="+mj-cs"/>
        </a:defRPr>
      </a:lvl1pPr>
    </p:titleStyle>
    <p:bodyStyle>
      <a:lvl1pPr marL="534595" indent="-534595" algn="l" defTabSz="712793" rtl="0" eaLnBrk="1" latinLnBrk="0" hangingPunct="1">
        <a:spcBef>
          <a:spcPct val="20000"/>
        </a:spcBef>
        <a:buFont typeface="Arial"/>
        <a:buChar char="•"/>
        <a:defRPr sz="5011" kern="1200">
          <a:solidFill>
            <a:schemeClr val="tx1"/>
          </a:solidFill>
          <a:latin typeface="+mn-lt"/>
          <a:ea typeface="+mn-ea"/>
          <a:cs typeface="+mn-cs"/>
        </a:defRPr>
      </a:lvl1pPr>
      <a:lvl2pPr marL="1158289" indent="-445496" algn="l" defTabSz="712793" rtl="0" eaLnBrk="1" latinLnBrk="0" hangingPunct="1">
        <a:spcBef>
          <a:spcPct val="20000"/>
        </a:spcBef>
        <a:buFont typeface="Arial"/>
        <a:buChar char="–"/>
        <a:defRPr sz="4343" kern="1200">
          <a:solidFill>
            <a:schemeClr val="tx1"/>
          </a:solidFill>
          <a:latin typeface="+mn-lt"/>
          <a:ea typeface="+mn-ea"/>
          <a:cs typeface="+mn-cs"/>
        </a:defRPr>
      </a:lvl2pPr>
      <a:lvl3pPr marL="1781983" indent="-356397" algn="l" defTabSz="712793" rtl="0" eaLnBrk="1" latinLnBrk="0" hangingPunct="1">
        <a:spcBef>
          <a:spcPct val="20000"/>
        </a:spcBef>
        <a:buFont typeface="Arial"/>
        <a:buChar char="•"/>
        <a:defRPr sz="3786" kern="1200">
          <a:solidFill>
            <a:schemeClr val="tx1"/>
          </a:solidFill>
          <a:latin typeface="+mn-lt"/>
          <a:ea typeface="+mn-ea"/>
          <a:cs typeface="+mn-cs"/>
        </a:defRPr>
      </a:lvl3pPr>
      <a:lvl4pPr marL="2494776" indent="-356397" algn="l" defTabSz="712793" rtl="0" eaLnBrk="1" latinLnBrk="0" hangingPunct="1">
        <a:spcBef>
          <a:spcPct val="20000"/>
        </a:spcBef>
        <a:buFont typeface="Arial"/>
        <a:buChar char="–"/>
        <a:defRPr sz="3118" kern="1200">
          <a:solidFill>
            <a:schemeClr val="tx1"/>
          </a:solidFill>
          <a:latin typeface="+mn-lt"/>
          <a:ea typeface="+mn-ea"/>
          <a:cs typeface="+mn-cs"/>
        </a:defRPr>
      </a:lvl4pPr>
      <a:lvl5pPr marL="3207569" indent="-356397" algn="l" defTabSz="712793" rtl="0" eaLnBrk="1" latinLnBrk="0" hangingPunct="1">
        <a:spcBef>
          <a:spcPct val="20000"/>
        </a:spcBef>
        <a:buFont typeface="Arial"/>
        <a:buChar char="»"/>
        <a:defRPr sz="3118" kern="1200">
          <a:solidFill>
            <a:schemeClr val="tx1"/>
          </a:solidFill>
          <a:latin typeface="+mn-lt"/>
          <a:ea typeface="+mn-ea"/>
          <a:cs typeface="+mn-cs"/>
        </a:defRPr>
      </a:lvl5pPr>
      <a:lvl6pPr marL="3920362" indent="-356397" algn="l" defTabSz="712793" rtl="0" eaLnBrk="1" latinLnBrk="0" hangingPunct="1">
        <a:spcBef>
          <a:spcPct val="20000"/>
        </a:spcBef>
        <a:buFont typeface="Arial"/>
        <a:buChar char="•"/>
        <a:defRPr sz="3118" kern="1200">
          <a:solidFill>
            <a:schemeClr val="tx1"/>
          </a:solidFill>
          <a:latin typeface="+mn-lt"/>
          <a:ea typeface="+mn-ea"/>
          <a:cs typeface="+mn-cs"/>
        </a:defRPr>
      </a:lvl6pPr>
      <a:lvl7pPr marL="4633155" indent="-356397" algn="l" defTabSz="712793" rtl="0" eaLnBrk="1" latinLnBrk="0" hangingPunct="1">
        <a:spcBef>
          <a:spcPct val="20000"/>
        </a:spcBef>
        <a:buFont typeface="Arial"/>
        <a:buChar char="•"/>
        <a:defRPr sz="3118" kern="1200">
          <a:solidFill>
            <a:schemeClr val="tx1"/>
          </a:solidFill>
          <a:latin typeface="+mn-lt"/>
          <a:ea typeface="+mn-ea"/>
          <a:cs typeface="+mn-cs"/>
        </a:defRPr>
      </a:lvl7pPr>
      <a:lvl8pPr marL="5345948" indent="-356397" algn="l" defTabSz="712793" rtl="0" eaLnBrk="1" latinLnBrk="0" hangingPunct="1">
        <a:spcBef>
          <a:spcPct val="20000"/>
        </a:spcBef>
        <a:buFont typeface="Arial"/>
        <a:buChar char="•"/>
        <a:defRPr sz="3118" kern="1200">
          <a:solidFill>
            <a:schemeClr val="tx1"/>
          </a:solidFill>
          <a:latin typeface="+mn-lt"/>
          <a:ea typeface="+mn-ea"/>
          <a:cs typeface="+mn-cs"/>
        </a:defRPr>
      </a:lvl8pPr>
      <a:lvl9pPr marL="6058741" indent="-356397" algn="l" defTabSz="712793" rtl="0" eaLnBrk="1" latinLnBrk="0" hangingPunct="1">
        <a:spcBef>
          <a:spcPct val="20000"/>
        </a:spcBef>
        <a:buFont typeface="Arial"/>
        <a:buChar char="•"/>
        <a:defRPr sz="3118" kern="1200">
          <a:solidFill>
            <a:schemeClr val="tx1"/>
          </a:solidFill>
          <a:latin typeface="+mn-lt"/>
          <a:ea typeface="+mn-ea"/>
          <a:cs typeface="+mn-cs"/>
        </a:defRPr>
      </a:lvl9pPr>
    </p:bodyStyle>
    <p:otherStyle>
      <a:defPPr>
        <a:defRPr lang="fr-FR"/>
      </a:defPPr>
      <a:lvl1pPr marL="0" algn="l" defTabSz="712793" rtl="0" eaLnBrk="1" latinLnBrk="0" hangingPunct="1">
        <a:defRPr sz="2784" kern="1200">
          <a:solidFill>
            <a:schemeClr val="tx1"/>
          </a:solidFill>
          <a:latin typeface="+mn-lt"/>
          <a:ea typeface="+mn-ea"/>
          <a:cs typeface="+mn-cs"/>
        </a:defRPr>
      </a:lvl1pPr>
      <a:lvl2pPr marL="712793" algn="l" defTabSz="712793" rtl="0" eaLnBrk="1" latinLnBrk="0" hangingPunct="1">
        <a:defRPr sz="2784" kern="1200">
          <a:solidFill>
            <a:schemeClr val="tx1"/>
          </a:solidFill>
          <a:latin typeface="+mn-lt"/>
          <a:ea typeface="+mn-ea"/>
          <a:cs typeface="+mn-cs"/>
        </a:defRPr>
      </a:lvl2pPr>
      <a:lvl3pPr marL="1425586" algn="l" defTabSz="712793" rtl="0" eaLnBrk="1" latinLnBrk="0" hangingPunct="1">
        <a:defRPr sz="2784" kern="1200">
          <a:solidFill>
            <a:schemeClr val="tx1"/>
          </a:solidFill>
          <a:latin typeface="+mn-lt"/>
          <a:ea typeface="+mn-ea"/>
          <a:cs typeface="+mn-cs"/>
        </a:defRPr>
      </a:lvl3pPr>
      <a:lvl4pPr marL="2138379" algn="l" defTabSz="712793" rtl="0" eaLnBrk="1" latinLnBrk="0" hangingPunct="1">
        <a:defRPr sz="2784" kern="1200">
          <a:solidFill>
            <a:schemeClr val="tx1"/>
          </a:solidFill>
          <a:latin typeface="+mn-lt"/>
          <a:ea typeface="+mn-ea"/>
          <a:cs typeface="+mn-cs"/>
        </a:defRPr>
      </a:lvl4pPr>
      <a:lvl5pPr marL="2851172" algn="l" defTabSz="712793" rtl="0" eaLnBrk="1" latinLnBrk="0" hangingPunct="1">
        <a:defRPr sz="2784" kern="1200">
          <a:solidFill>
            <a:schemeClr val="tx1"/>
          </a:solidFill>
          <a:latin typeface="+mn-lt"/>
          <a:ea typeface="+mn-ea"/>
          <a:cs typeface="+mn-cs"/>
        </a:defRPr>
      </a:lvl5pPr>
      <a:lvl6pPr marL="3563965" algn="l" defTabSz="712793" rtl="0" eaLnBrk="1" latinLnBrk="0" hangingPunct="1">
        <a:defRPr sz="2784" kern="1200">
          <a:solidFill>
            <a:schemeClr val="tx1"/>
          </a:solidFill>
          <a:latin typeface="+mn-lt"/>
          <a:ea typeface="+mn-ea"/>
          <a:cs typeface="+mn-cs"/>
        </a:defRPr>
      </a:lvl6pPr>
      <a:lvl7pPr marL="4276759" algn="l" defTabSz="712793" rtl="0" eaLnBrk="1" latinLnBrk="0" hangingPunct="1">
        <a:defRPr sz="2784" kern="1200">
          <a:solidFill>
            <a:schemeClr val="tx1"/>
          </a:solidFill>
          <a:latin typeface="+mn-lt"/>
          <a:ea typeface="+mn-ea"/>
          <a:cs typeface="+mn-cs"/>
        </a:defRPr>
      </a:lvl7pPr>
      <a:lvl8pPr marL="4989552" algn="l" defTabSz="712793" rtl="0" eaLnBrk="1" latinLnBrk="0" hangingPunct="1">
        <a:defRPr sz="2784" kern="1200">
          <a:solidFill>
            <a:schemeClr val="tx1"/>
          </a:solidFill>
          <a:latin typeface="+mn-lt"/>
          <a:ea typeface="+mn-ea"/>
          <a:cs typeface="+mn-cs"/>
        </a:defRPr>
      </a:lvl8pPr>
      <a:lvl9pPr marL="5702345" algn="l" defTabSz="712793" rtl="0" eaLnBrk="1" latinLnBrk="0" hangingPunct="1">
        <a:defRPr sz="27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6595" y="9526327"/>
            <a:ext cx="3751305" cy="2031325"/>
          </a:xfrm>
          <a:prstGeom prst="rect">
            <a:avLst/>
          </a:prstGeom>
          <a:noFill/>
        </p:spPr>
        <p:txBody>
          <a:bodyPr wrap="square" rtlCol="0">
            <a:spAutoFit/>
          </a:bodyPr>
          <a:lstStyle/>
          <a:p>
            <a:pPr algn="just"/>
            <a:r>
              <a:rPr lang="en-US" sz="1400" dirty="0"/>
              <a:t>Symptoms of </a:t>
            </a:r>
            <a:r>
              <a:rPr lang="en-US" sz="1400" i="1" dirty="0"/>
              <a:t>M. </a:t>
            </a:r>
            <a:r>
              <a:rPr lang="en-US" sz="1400" i="1" dirty="0" err="1"/>
              <a:t>graminicola</a:t>
            </a:r>
            <a:r>
              <a:rPr lang="en-US" sz="1400" i="1" dirty="0"/>
              <a:t> </a:t>
            </a:r>
            <a:r>
              <a:rPr lang="en-US" sz="1400" dirty="0"/>
              <a:t>on rice are </a:t>
            </a:r>
            <a:r>
              <a:rPr lang="en-GB" sz="1400" dirty="0"/>
              <a:t>characteristic hook-shaped galls</a:t>
            </a:r>
            <a:r>
              <a:rPr lang="en-US" sz="1400" dirty="0"/>
              <a:t> on the roots. Affected plants show reduced </a:t>
            </a:r>
            <a:r>
              <a:rPr lang="en-US" sz="1400" dirty="0" err="1"/>
              <a:t>vigour</a:t>
            </a:r>
            <a:r>
              <a:rPr lang="en-US" sz="1400" dirty="0"/>
              <a:t>, stunting, chlorosis, </a:t>
            </a:r>
            <a:r>
              <a:rPr lang="en-GB" sz="1400" dirty="0"/>
              <a:t>poor caryopsis production and empty </a:t>
            </a:r>
            <a:r>
              <a:rPr lang="en-GB" sz="1400" dirty="0" err="1"/>
              <a:t>spikelets</a:t>
            </a:r>
            <a:r>
              <a:rPr lang="en-GB" sz="1400" dirty="0"/>
              <a:t>. The capacity for natural spread of </a:t>
            </a:r>
            <a:br>
              <a:rPr lang="en-GB" sz="1400" dirty="0"/>
            </a:br>
            <a:r>
              <a:rPr lang="en-GB" sz="1400" i="1" dirty="0"/>
              <a:t>M. </a:t>
            </a:r>
            <a:r>
              <a:rPr lang="en-GB" sz="1400" i="1" dirty="0" err="1"/>
              <a:t>graminicola</a:t>
            </a:r>
            <a:r>
              <a:rPr lang="en-GB" sz="1400" dirty="0"/>
              <a:t> is very limited but it can be moved with soil and root material,   as well as  transported adhering to clothing, vehicles, agricultural machinery and animals.</a:t>
            </a:r>
          </a:p>
        </p:txBody>
      </p:sp>
      <p:sp>
        <p:nvSpPr>
          <p:cNvPr id="12" name="Organigramme : Entrée manuelle 11"/>
          <p:cNvSpPr/>
          <p:nvPr/>
        </p:nvSpPr>
        <p:spPr>
          <a:xfrm flipV="1">
            <a:off x="-28286" y="-55607"/>
            <a:ext cx="10748383" cy="728357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7"/>
              <a:gd name="connsiteY0" fmla="*/ 3317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3317 h 10000"/>
              <a:gd name="connsiteX0" fmla="*/ 117 w 10001"/>
              <a:gd name="connsiteY0" fmla="*/ 3938 h 10000"/>
              <a:gd name="connsiteX1" fmla="*/ 10001 w 10001"/>
              <a:gd name="connsiteY1" fmla="*/ 0 h 10000"/>
              <a:gd name="connsiteX2" fmla="*/ 10001 w 10001"/>
              <a:gd name="connsiteY2" fmla="*/ 10000 h 10000"/>
              <a:gd name="connsiteX3" fmla="*/ 1 w 10001"/>
              <a:gd name="connsiteY3" fmla="*/ 10000 h 10000"/>
              <a:gd name="connsiteX4" fmla="*/ 117 w 10001"/>
              <a:gd name="connsiteY4" fmla="*/ 3938 h 10000"/>
              <a:gd name="connsiteX0" fmla="*/ 34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34 w 10001"/>
              <a:gd name="connsiteY4" fmla="*/ 3988 h 10000"/>
              <a:gd name="connsiteX0" fmla="*/ 17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17 w 10001"/>
              <a:gd name="connsiteY4" fmla="*/ 3988 h 10000"/>
              <a:gd name="connsiteX0" fmla="*/ 0 w 10034"/>
              <a:gd name="connsiteY0" fmla="*/ 4013 h 10000"/>
              <a:gd name="connsiteX1" fmla="*/ 10034 w 10034"/>
              <a:gd name="connsiteY1" fmla="*/ 0 h 10000"/>
              <a:gd name="connsiteX2" fmla="*/ 10034 w 10034"/>
              <a:gd name="connsiteY2" fmla="*/ 10000 h 10000"/>
              <a:gd name="connsiteX3" fmla="*/ 34 w 10034"/>
              <a:gd name="connsiteY3" fmla="*/ 10000 h 10000"/>
              <a:gd name="connsiteX4" fmla="*/ 0 w 10034"/>
              <a:gd name="connsiteY4" fmla="*/ 4013 h 10000"/>
              <a:gd name="connsiteX0" fmla="*/ 0 w 10034"/>
              <a:gd name="connsiteY0" fmla="*/ 4013 h 10099"/>
              <a:gd name="connsiteX1" fmla="*/ 10034 w 10034"/>
              <a:gd name="connsiteY1" fmla="*/ 0 h 10099"/>
              <a:gd name="connsiteX2" fmla="*/ 10034 w 10034"/>
              <a:gd name="connsiteY2" fmla="*/ 10000 h 10099"/>
              <a:gd name="connsiteX3" fmla="*/ 17 w 10034"/>
              <a:gd name="connsiteY3" fmla="*/ 10099 h 10099"/>
              <a:gd name="connsiteX4" fmla="*/ 0 w 10034"/>
              <a:gd name="connsiteY4" fmla="*/ 4013 h 10099"/>
              <a:gd name="connsiteX0" fmla="*/ 0 w 10034"/>
              <a:gd name="connsiteY0" fmla="*/ 4013 h 10099"/>
              <a:gd name="connsiteX1" fmla="*/ 10034 w 10034"/>
              <a:gd name="connsiteY1" fmla="*/ 0 h 10099"/>
              <a:gd name="connsiteX2" fmla="*/ 10034 w 10034"/>
              <a:gd name="connsiteY2" fmla="*/ 10052 h 10099"/>
              <a:gd name="connsiteX3" fmla="*/ 17 w 10034"/>
              <a:gd name="connsiteY3" fmla="*/ 10099 h 10099"/>
              <a:gd name="connsiteX4" fmla="*/ 0 w 10034"/>
              <a:gd name="connsiteY4" fmla="*/ 4013 h 1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 h="10099">
                <a:moveTo>
                  <a:pt x="0" y="4013"/>
                </a:moveTo>
                <a:lnTo>
                  <a:pt x="10034" y="0"/>
                </a:lnTo>
                <a:lnTo>
                  <a:pt x="10034" y="10052"/>
                </a:lnTo>
                <a:lnTo>
                  <a:pt x="17" y="10099"/>
                </a:lnTo>
                <a:cubicBezTo>
                  <a:pt x="11" y="7871"/>
                  <a:pt x="6" y="6241"/>
                  <a:pt x="0" y="4013"/>
                </a:cubicBezTo>
                <a:close/>
              </a:path>
            </a:pathLst>
          </a:custGeom>
          <a:solidFill>
            <a:srgbClr val="A7BF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dirty="0"/>
          </a:p>
        </p:txBody>
      </p:sp>
      <p:cxnSp>
        <p:nvCxnSpPr>
          <p:cNvPr id="10" name="Connecteur droit 9"/>
          <p:cNvCxnSpPr>
            <a:cxnSpLocks/>
          </p:cNvCxnSpPr>
          <p:nvPr/>
        </p:nvCxnSpPr>
        <p:spPr>
          <a:xfrm>
            <a:off x="8258175" y="1934934"/>
            <a:ext cx="1739907"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a:cxnSpLocks/>
          </p:cNvCxnSpPr>
          <p:nvPr/>
        </p:nvCxnSpPr>
        <p:spPr>
          <a:xfrm>
            <a:off x="665938" y="1934934"/>
            <a:ext cx="1817952"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Sous-titre 2"/>
          <p:cNvSpPr txBox="1">
            <a:spLocks/>
          </p:cNvSpPr>
          <p:nvPr/>
        </p:nvSpPr>
        <p:spPr>
          <a:xfrm>
            <a:off x="0" y="13900658"/>
            <a:ext cx="10691813" cy="657062"/>
          </a:xfrm>
          <a:prstGeom prst="rect">
            <a:avLst/>
          </a:prstGeom>
        </p:spPr>
        <p:txBody>
          <a:bodyPr vert="horz" lIns="142558" tIns="71279" rIns="142558" bIns="71279" rtlCol="0">
            <a:noAutofit/>
          </a:bodyPr>
          <a:lstStyle>
            <a:lvl1pPr marL="0" indent="0" algn="ctr" defTabSz="640080" rtl="0" eaLnBrk="1" latinLnBrk="0" hangingPunct="1">
              <a:spcBef>
                <a:spcPct val="20000"/>
              </a:spcBef>
              <a:buFont typeface="Arial"/>
              <a:buNone/>
              <a:defRPr sz="4500" kern="1200">
                <a:solidFill>
                  <a:schemeClr val="tx1">
                    <a:tint val="75000"/>
                  </a:schemeClr>
                </a:solidFill>
                <a:latin typeface="+mn-lt"/>
                <a:ea typeface="+mn-ea"/>
                <a:cs typeface="+mn-cs"/>
              </a:defRPr>
            </a:lvl1pPr>
            <a:lvl2pPr marL="640080" indent="0" algn="ctr" defTabSz="640080" rtl="0" eaLnBrk="1" latinLnBrk="0" hangingPunct="1">
              <a:spcBef>
                <a:spcPct val="20000"/>
              </a:spcBef>
              <a:buFont typeface="Arial"/>
              <a:buNone/>
              <a:defRPr sz="3900" kern="1200">
                <a:solidFill>
                  <a:schemeClr val="tx1">
                    <a:tint val="75000"/>
                  </a:schemeClr>
                </a:solidFill>
                <a:latin typeface="+mn-lt"/>
                <a:ea typeface="+mn-ea"/>
                <a:cs typeface="+mn-cs"/>
              </a:defRPr>
            </a:lvl2pPr>
            <a:lvl3pPr marL="1280160" indent="0" algn="ctr" defTabSz="640080" rtl="0" eaLnBrk="1" latinLnBrk="0" hangingPunct="1">
              <a:spcBef>
                <a:spcPct val="20000"/>
              </a:spcBef>
              <a:buFont typeface="Arial"/>
              <a:buNone/>
              <a:defRPr sz="3400" kern="1200">
                <a:solidFill>
                  <a:schemeClr val="tx1">
                    <a:tint val="75000"/>
                  </a:schemeClr>
                </a:solidFill>
                <a:latin typeface="+mn-lt"/>
                <a:ea typeface="+mn-ea"/>
                <a:cs typeface="+mn-cs"/>
              </a:defRPr>
            </a:lvl3pPr>
            <a:lvl4pPr marL="19202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4pPr>
            <a:lvl5pPr marL="256032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5pPr>
            <a:lvl6pPr marL="320040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6pPr>
            <a:lvl7pPr marL="384048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7pPr>
            <a:lvl8pPr marL="448056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8pPr>
            <a:lvl9pPr marL="51206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9pPr>
          </a:lstStyle>
          <a:p>
            <a:r>
              <a:rPr lang="fr-FR" sz="2673" b="1" baseline="30000" dirty="0" err="1">
                <a:solidFill>
                  <a:srgbClr val="A7BF59"/>
                </a:solidFill>
                <a:latin typeface="Century Gothic"/>
                <a:cs typeface="Century Gothic"/>
              </a:rPr>
              <a:t>Learn</a:t>
            </a:r>
            <a:r>
              <a:rPr lang="fr-FR" sz="2673" b="1" baseline="30000" dirty="0">
                <a:solidFill>
                  <a:srgbClr val="A7BF59"/>
                </a:solidFill>
                <a:latin typeface="Century Gothic"/>
                <a:cs typeface="Century Gothic"/>
              </a:rPr>
              <a:t> more about </a:t>
            </a:r>
            <a:r>
              <a:rPr lang="fr-FR" sz="2673" b="1" i="1" baseline="30000" dirty="0" err="1">
                <a:solidFill>
                  <a:srgbClr val="A7BF59"/>
                </a:solidFill>
                <a:latin typeface="Century Gothic"/>
                <a:cs typeface="Century Gothic"/>
              </a:rPr>
              <a:t>Meloidogyne</a:t>
            </a:r>
            <a:r>
              <a:rPr lang="fr-FR" sz="2673" b="1" i="1" baseline="30000" dirty="0">
                <a:solidFill>
                  <a:srgbClr val="A7BF59"/>
                </a:solidFill>
                <a:latin typeface="Century Gothic"/>
                <a:cs typeface="Century Gothic"/>
              </a:rPr>
              <a:t> </a:t>
            </a:r>
            <a:r>
              <a:rPr lang="fr-FR" sz="2673" b="1" i="1" baseline="30000" dirty="0" err="1">
                <a:solidFill>
                  <a:srgbClr val="A7BF59"/>
                </a:solidFill>
                <a:latin typeface="Century Gothic"/>
                <a:cs typeface="Century Gothic"/>
              </a:rPr>
              <a:t>graminicola</a:t>
            </a:r>
            <a:r>
              <a:rPr lang="fr-FR" sz="2673" b="1" i="1" baseline="30000" dirty="0">
                <a:solidFill>
                  <a:srgbClr val="A7BF59"/>
                </a:solidFill>
                <a:latin typeface="Century Gothic"/>
                <a:cs typeface="Century Gothic"/>
              </a:rPr>
              <a:t>: </a:t>
            </a:r>
            <a:r>
              <a:rPr lang="fr-FR" sz="2673" b="1" baseline="30000" dirty="0">
                <a:solidFill>
                  <a:srgbClr val="A7BF59"/>
                </a:solidFill>
                <a:latin typeface="Century Gothic"/>
                <a:cs typeface="Century Gothic"/>
              </a:rPr>
              <a:t>https://gd.eppo.int </a:t>
            </a:r>
          </a:p>
        </p:txBody>
      </p:sp>
      <p:sp>
        <p:nvSpPr>
          <p:cNvPr id="8" name="ZoneTexte 7"/>
          <p:cNvSpPr txBox="1"/>
          <p:nvPr/>
        </p:nvSpPr>
        <p:spPr>
          <a:xfrm>
            <a:off x="1362925" y="7501888"/>
            <a:ext cx="1382284" cy="366575"/>
          </a:xfrm>
          <a:prstGeom prst="rect">
            <a:avLst/>
          </a:prstGeom>
          <a:solidFill>
            <a:srgbClr val="A7BF59"/>
          </a:solidFill>
        </p:spPr>
        <p:txBody>
          <a:bodyPr wrap="square" lIns="120268" rtlCol="0">
            <a:spAutoFit/>
          </a:bodyPr>
          <a:lstStyle/>
          <a:p>
            <a:r>
              <a:rPr lang="fr-FR" sz="1782" b="1" dirty="0" err="1">
                <a:solidFill>
                  <a:srgbClr val="FFFFFF"/>
                </a:solidFill>
                <a:latin typeface="Century Gothic"/>
                <a:cs typeface="Century Gothic"/>
              </a:rPr>
              <a:t>What</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is</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it</a:t>
            </a:r>
            <a:r>
              <a:rPr lang="fr-FR" sz="1782" b="1" dirty="0">
                <a:solidFill>
                  <a:srgbClr val="FFFFFF"/>
                </a:solidFill>
                <a:latin typeface="Century Gothic"/>
                <a:cs typeface="Century Gothic"/>
              </a:rPr>
              <a:t>?</a:t>
            </a:r>
          </a:p>
        </p:txBody>
      </p:sp>
      <p:sp>
        <p:nvSpPr>
          <p:cNvPr id="36" name="ZoneTexte 35"/>
          <p:cNvSpPr txBox="1"/>
          <p:nvPr/>
        </p:nvSpPr>
        <p:spPr>
          <a:xfrm>
            <a:off x="1371407" y="9231702"/>
            <a:ext cx="2521098" cy="366575"/>
          </a:xfrm>
          <a:prstGeom prst="rect">
            <a:avLst/>
          </a:prstGeom>
          <a:solidFill>
            <a:srgbClr val="A7BF59"/>
          </a:solidFill>
        </p:spPr>
        <p:txBody>
          <a:bodyPr wrap="square" lIns="120268" rtlCol="0">
            <a:spAutoFit/>
          </a:bodyPr>
          <a:lstStyle/>
          <a:p>
            <a:r>
              <a:rPr lang="fr-FR" sz="1782" b="1" dirty="0">
                <a:solidFill>
                  <a:srgbClr val="FFFFFF"/>
                </a:solidFill>
                <a:latin typeface="Century Gothic"/>
                <a:cs typeface="Century Gothic"/>
              </a:rPr>
              <a:t>How to </a:t>
            </a:r>
            <a:r>
              <a:rPr lang="fr-FR" sz="1782" b="1" dirty="0" err="1">
                <a:solidFill>
                  <a:srgbClr val="FFFFFF"/>
                </a:solidFill>
                <a:latin typeface="Century Gothic"/>
                <a:cs typeface="Century Gothic"/>
              </a:rPr>
              <a:t>recognize</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it</a:t>
            </a:r>
            <a:r>
              <a:rPr lang="fr-FR" sz="1782" b="1" dirty="0">
                <a:solidFill>
                  <a:srgbClr val="FFFFFF"/>
                </a:solidFill>
                <a:latin typeface="Century Gothic"/>
                <a:cs typeface="Century Gothic"/>
              </a:rPr>
              <a:t>?</a:t>
            </a:r>
          </a:p>
        </p:txBody>
      </p:sp>
      <p:grpSp>
        <p:nvGrpSpPr>
          <p:cNvPr id="42" name="Groupe 41"/>
          <p:cNvGrpSpPr/>
          <p:nvPr/>
        </p:nvGrpSpPr>
        <p:grpSpPr>
          <a:xfrm>
            <a:off x="1446249" y="12378048"/>
            <a:ext cx="1772308" cy="653438"/>
            <a:chOff x="1568956" y="9703316"/>
            <a:chExt cx="1591525" cy="586784"/>
          </a:xfrm>
        </p:grpSpPr>
        <p:grpSp>
          <p:nvGrpSpPr>
            <p:cNvPr id="28" name="Groupe 27"/>
            <p:cNvGrpSpPr/>
            <p:nvPr/>
          </p:nvGrpSpPr>
          <p:grpSpPr>
            <a:xfrm>
              <a:off x="1568956" y="9703316"/>
              <a:ext cx="1591525" cy="586784"/>
              <a:chOff x="1568956" y="9703316"/>
              <a:chExt cx="1591525" cy="586784"/>
            </a:xfrm>
          </p:grpSpPr>
          <p:sp>
            <p:nvSpPr>
              <p:cNvPr id="19" name="Ellipse 18"/>
              <p:cNvSpPr/>
              <p:nvPr/>
            </p:nvSpPr>
            <p:spPr>
              <a:xfrm>
                <a:off x="1568956" y="9794184"/>
                <a:ext cx="495916" cy="495916"/>
              </a:xfrm>
              <a:prstGeom prst="ellipse">
                <a:avLst/>
              </a:prstGeom>
              <a:solidFill>
                <a:srgbClr val="A7BF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a:p>
            </p:txBody>
          </p:sp>
          <p:sp>
            <p:nvSpPr>
              <p:cNvPr id="20" name="ZoneTexte 19"/>
              <p:cNvSpPr txBox="1"/>
              <p:nvPr/>
            </p:nvSpPr>
            <p:spPr>
              <a:xfrm>
                <a:off x="1898263" y="9703316"/>
                <a:ext cx="1262218" cy="298377"/>
              </a:xfrm>
              <a:prstGeom prst="rect">
                <a:avLst/>
              </a:prstGeom>
              <a:solidFill>
                <a:srgbClr val="A7BF59"/>
              </a:solidFill>
            </p:spPr>
            <p:txBody>
              <a:bodyPr wrap="square" rtlCol="0">
                <a:spAutoFit/>
              </a:bodyPr>
              <a:lstStyle/>
              <a:p>
                <a:r>
                  <a:rPr lang="fr-FR" sz="1559" b="1" dirty="0">
                    <a:solidFill>
                      <a:srgbClr val="FFFFFF"/>
                    </a:solidFill>
                    <a:latin typeface="Century Gothic"/>
                    <a:cs typeface="Century Gothic"/>
                  </a:rPr>
                  <a:t>Contact us!</a:t>
                </a:r>
              </a:p>
            </p:txBody>
          </p:sp>
        </p:grpSp>
        <p:pic>
          <p:nvPicPr>
            <p:cNvPr id="41" name="Image 40"/>
            <p:cNvPicPr>
              <a:picLocks noChangeAspect="1"/>
            </p:cNvPicPr>
            <p:nvPr/>
          </p:nvPicPr>
          <p:blipFill>
            <a:blip r:embed="rId3"/>
            <a:stretch>
              <a:fillRect/>
            </a:stretch>
          </p:blipFill>
          <p:spPr>
            <a:xfrm>
              <a:off x="1660620" y="9901001"/>
              <a:ext cx="308650" cy="309042"/>
            </a:xfrm>
            <a:prstGeom prst="rect">
              <a:avLst/>
            </a:prstGeom>
          </p:spPr>
        </p:pic>
      </p:grpSp>
      <p:pic>
        <p:nvPicPr>
          <p:cNvPr id="25" name="Image 24" descr="logo epp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964" y="12710318"/>
            <a:ext cx="822236" cy="859610"/>
          </a:xfrm>
          <a:prstGeom prst="rect">
            <a:avLst/>
          </a:prstGeom>
        </p:spPr>
      </p:pic>
      <p:sp>
        <p:nvSpPr>
          <p:cNvPr id="33" name="ZoneTexte 32"/>
          <p:cNvSpPr txBox="1"/>
          <p:nvPr/>
        </p:nvSpPr>
        <p:spPr>
          <a:xfrm>
            <a:off x="0" y="14709662"/>
            <a:ext cx="10691814" cy="412590"/>
          </a:xfrm>
          <a:prstGeom prst="rect">
            <a:avLst/>
          </a:prstGeom>
          <a:noFill/>
        </p:spPr>
        <p:txBody>
          <a:bodyPr wrap="square" bIns="180000" rtlCol="0">
            <a:spAutoFit/>
          </a:bodyPr>
          <a:lstStyle/>
          <a:p>
            <a:pPr algn="ctr"/>
            <a:r>
              <a:rPr lang="en-GB" sz="1200" dirty="0"/>
              <a:t>This poster has been prepared by the Plant Protection Service of </a:t>
            </a:r>
            <a:r>
              <a:rPr lang="en-GB" sz="1200" dirty="0" err="1"/>
              <a:t>Regione</a:t>
            </a:r>
            <a:r>
              <a:rPr lang="en-GB" sz="1200" dirty="0"/>
              <a:t> </a:t>
            </a:r>
            <a:r>
              <a:rPr lang="en-GB" sz="1200" dirty="0" err="1"/>
              <a:t>Lombardia</a:t>
            </a:r>
            <a:r>
              <a:rPr lang="en-GB" sz="1200" dirty="0"/>
              <a:t> (IT) in collaboration with EPPO (www.eppo.int) </a:t>
            </a:r>
          </a:p>
        </p:txBody>
      </p:sp>
      <p:sp>
        <p:nvSpPr>
          <p:cNvPr id="2" name="ZoneTexte 1"/>
          <p:cNvSpPr txBox="1"/>
          <p:nvPr/>
        </p:nvSpPr>
        <p:spPr>
          <a:xfrm>
            <a:off x="1362925" y="7889350"/>
            <a:ext cx="8504975" cy="954107"/>
          </a:xfrm>
          <a:prstGeom prst="rect">
            <a:avLst/>
          </a:prstGeom>
          <a:noFill/>
        </p:spPr>
        <p:txBody>
          <a:bodyPr wrap="square" rtlCol="0">
            <a:spAutoFit/>
          </a:bodyPr>
          <a:lstStyle/>
          <a:p>
            <a:pPr algn="just"/>
            <a:r>
              <a:rPr lang="en-GB" sz="1400" dirty="0"/>
              <a:t>The rice root-knot nematode, </a:t>
            </a:r>
            <a:r>
              <a:rPr lang="en-GB" sz="1400" i="1" dirty="0"/>
              <a:t>M. </a:t>
            </a:r>
            <a:r>
              <a:rPr lang="en-GB" sz="1400" i="1" dirty="0" err="1"/>
              <a:t>graminicola</a:t>
            </a:r>
            <a:r>
              <a:rPr lang="en-GB" sz="1400" i="1" dirty="0"/>
              <a:t>,</a:t>
            </a:r>
            <a:r>
              <a:rPr lang="it-IT" sz="1400" i="1" dirty="0"/>
              <a:t> </a:t>
            </a:r>
            <a:r>
              <a:rPr lang="en-GB" sz="1400" dirty="0"/>
              <a:t>is one of the most serious pests of rice (</a:t>
            </a:r>
            <a:r>
              <a:rPr lang="en-GB" sz="1400" i="1" dirty="0"/>
              <a:t>Oryza</a:t>
            </a:r>
            <a:r>
              <a:rPr lang="en-GB" sz="1400" dirty="0"/>
              <a:t> </a:t>
            </a:r>
            <a:r>
              <a:rPr lang="en-GB" sz="1400" i="1" dirty="0"/>
              <a:t>sativa</a:t>
            </a:r>
            <a:r>
              <a:rPr lang="en-GB" sz="1400" dirty="0"/>
              <a:t> L.). It has been found associated with many species from different families that include cereals and weeds. This nematode is present in Asia, part of the Americas, South Africa, and it has recently been found in Italy, Piemonte (2016) and </a:t>
            </a:r>
            <a:r>
              <a:rPr lang="en-GB" sz="1400" dirty="0" err="1"/>
              <a:t>Lombardia</a:t>
            </a:r>
            <a:r>
              <a:rPr lang="en-GB" sz="1400" dirty="0"/>
              <a:t> (2018) regions. The infestation of </a:t>
            </a:r>
            <a:r>
              <a:rPr lang="en-GB" sz="1400" i="1" dirty="0"/>
              <a:t>M. </a:t>
            </a:r>
            <a:r>
              <a:rPr lang="en-GB" sz="1400" i="1" dirty="0" err="1"/>
              <a:t>graminicola</a:t>
            </a:r>
            <a:r>
              <a:rPr lang="en-GB" sz="1400" i="1" dirty="0"/>
              <a:t> </a:t>
            </a:r>
            <a:r>
              <a:rPr lang="en-GB" sz="1400" dirty="0"/>
              <a:t>on rice can </a:t>
            </a:r>
            <a:r>
              <a:rPr lang="en-US" sz="1400" dirty="0"/>
              <a:t>cause yield losses ranging from 20 to 80%</a:t>
            </a:r>
            <a:r>
              <a:rPr lang="en-GB" sz="1400" dirty="0"/>
              <a:t>.</a:t>
            </a:r>
            <a:endParaRPr lang="it-IT" sz="1400" dirty="0"/>
          </a:p>
        </p:txBody>
      </p:sp>
      <p:sp>
        <p:nvSpPr>
          <p:cNvPr id="4" name="Rectangle 3">
            <a:extLst>
              <a:ext uri="{FF2B5EF4-FFF2-40B4-BE49-F238E27FC236}">
                <a16:creationId xmlns:a16="http://schemas.microsoft.com/office/drawing/2014/main" id="{B271B7E6-6509-4016-AE60-283F3B9B7017}"/>
              </a:ext>
            </a:extLst>
          </p:cNvPr>
          <p:cNvSpPr/>
          <p:nvPr/>
        </p:nvSpPr>
        <p:spPr>
          <a:xfrm>
            <a:off x="2483890" y="7092962"/>
            <a:ext cx="5923411" cy="230832"/>
          </a:xfrm>
          <a:prstGeom prst="rect">
            <a:avLst/>
          </a:prstGeom>
        </p:spPr>
        <p:txBody>
          <a:bodyPr wrap="square">
            <a:spAutoFit/>
          </a:bodyPr>
          <a:lstStyle/>
          <a:p>
            <a:r>
              <a:rPr lang="fr-FR" sz="900" dirty="0"/>
              <a:t>Image: Stefano Sacchi, LOMBARDIA REGION (IT) – PLANT HEALTH LABORATORY </a:t>
            </a:r>
          </a:p>
        </p:txBody>
      </p:sp>
      <p:sp>
        <p:nvSpPr>
          <p:cNvPr id="30" name="Rectangle 29">
            <a:extLst>
              <a:ext uri="{FF2B5EF4-FFF2-40B4-BE49-F238E27FC236}">
                <a16:creationId xmlns:a16="http://schemas.microsoft.com/office/drawing/2014/main" id="{2571CE01-FA70-4D8E-B1D2-5D0B01A62086}"/>
              </a:ext>
            </a:extLst>
          </p:cNvPr>
          <p:cNvSpPr/>
          <p:nvPr/>
        </p:nvSpPr>
        <p:spPr>
          <a:xfrm>
            <a:off x="1196340" y="11604423"/>
            <a:ext cx="4841961" cy="261610"/>
          </a:xfrm>
          <a:prstGeom prst="rect">
            <a:avLst/>
          </a:prstGeom>
        </p:spPr>
        <p:txBody>
          <a:bodyPr wrap="square">
            <a:spAutoFit/>
          </a:bodyPr>
          <a:lstStyle/>
          <a:p>
            <a:r>
              <a:rPr lang="fr-FR" sz="1100" dirty="0"/>
              <a:t>Image: Stefano Sacchi, LOMBARDIA REGION (IT) – PLANT HEALTH LABORATORY </a:t>
            </a:r>
            <a:endParaRPr lang="fr-FR" dirty="0"/>
          </a:p>
        </p:txBody>
      </p:sp>
      <p:pic>
        <p:nvPicPr>
          <p:cNvPr id="13" name="Immagine 12"/>
          <p:cNvPicPr>
            <a:picLocks noChangeAspect="1"/>
          </p:cNvPicPr>
          <p:nvPr/>
        </p:nvPicPr>
        <p:blipFill>
          <a:blip r:embed="rId5"/>
          <a:stretch>
            <a:fillRect/>
          </a:stretch>
        </p:blipFill>
        <p:spPr>
          <a:xfrm>
            <a:off x="2483890" y="2816770"/>
            <a:ext cx="5917271" cy="4185038"/>
          </a:xfrm>
          <a:prstGeom prst="rect">
            <a:avLst/>
          </a:prstGeom>
        </p:spPr>
      </p:pic>
      <p:pic>
        <p:nvPicPr>
          <p:cNvPr id="15" name="Immagine 14"/>
          <p:cNvPicPr>
            <a:picLocks noChangeAspect="1"/>
          </p:cNvPicPr>
          <p:nvPr/>
        </p:nvPicPr>
        <p:blipFill>
          <a:blip r:embed="rId6"/>
          <a:stretch>
            <a:fillRect/>
          </a:stretch>
        </p:blipFill>
        <p:spPr>
          <a:xfrm>
            <a:off x="4307938" y="9762535"/>
            <a:ext cx="1526983" cy="1792165"/>
          </a:xfrm>
          <a:prstGeom prst="rect">
            <a:avLst/>
          </a:prstGeom>
        </p:spPr>
      </p:pic>
      <p:pic>
        <p:nvPicPr>
          <p:cNvPr id="17" name="Immagine 16"/>
          <p:cNvPicPr>
            <a:picLocks noChangeAspect="1"/>
          </p:cNvPicPr>
          <p:nvPr/>
        </p:nvPicPr>
        <p:blipFill>
          <a:blip r:embed="rId7"/>
          <a:stretch>
            <a:fillRect/>
          </a:stretch>
        </p:blipFill>
        <p:spPr>
          <a:xfrm>
            <a:off x="1371407" y="9793367"/>
            <a:ext cx="2787524" cy="1746774"/>
          </a:xfrm>
          <a:prstGeom prst="rect">
            <a:avLst/>
          </a:prstGeom>
        </p:spPr>
      </p:pic>
      <p:pic>
        <p:nvPicPr>
          <p:cNvPr id="6" name="Immagine 5"/>
          <p:cNvPicPr>
            <a:picLocks noChangeAspect="1"/>
          </p:cNvPicPr>
          <p:nvPr/>
        </p:nvPicPr>
        <p:blipFill>
          <a:blip r:embed="rId8"/>
          <a:stretch>
            <a:fillRect/>
          </a:stretch>
        </p:blipFill>
        <p:spPr>
          <a:xfrm>
            <a:off x="7832401" y="12858319"/>
            <a:ext cx="1648101" cy="613210"/>
          </a:xfrm>
          <a:prstGeom prst="rect">
            <a:avLst/>
          </a:prstGeom>
        </p:spPr>
      </p:pic>
      <p:sp>
        <p:nvSpPr>
          <p:cNvPr id="38" name="ZoneTexte 37"/>
          <p:cNvSpPr txBox="1"/>
          <p:nvPr/>
        </p:nvSpPr>
        <p:spPr>
          <a:xfrm>
            <a:off x="-897230" y="33234"/>
            <a:ext cx="12446493" cy="4418662"/>
          </a:xfrm>
          <a:prstGeom prst="rect">
            <a:avLst/>
          </a:prstGeom>
          <a:noFill/>
        </p:spPr>
        <p:txBody>
          <a:bodyPr wrap="square" tIns="681518" rtlCol="0">
            <a:noAutofit/>
          </a:bodyPr>
          <a:lstStyle/>
          <a:p>
            <a:pPr algn="ctr"/>
            <a:r>
              <a:rPr lang="fr-FR" sz="9688" b="1" baseline="30000" dirty="0">
                <a:solidFill>
                  <a:schemeClr val="bg1"/>
                </a:solidFill>
                <a:latin typeface="Century Gothic" panose="020B0502020202020204" pitchFamily="34" charset="0"/>
                <a:ea typeface="+mj-ea"/>
                <a:cs typeface="Century Gothic"/>
              </a:rPr>
              <a:t>CAN YOU HELP US?</a:t>
            </a:r>
          </a:p>
          <a:p>
            <a:pPr algn="ctr"/>
            <a:r>
              <a:rPr lang="fr-FR" sz="5400" b="1" baseline="30000" dirty="0">
                <a:solidFill>
                  <a:schemeClr val="bg1"/>
                </a:solidFill>
                <a:latin typeface="Century Gothic"/>
                <a:cs typeface="Century Gothic"/>
              </a:rPr>
              <a:t>Rice root-</a:t>
            </a:r>
            <a:r>
              <a:rPr lang="fr-FR" sz="5400" b="1" baseline="30000" dirty="0" err="1">
                <a:solidFill>
                  <a:schemeClr val="bg1"/>
                </a:solidFill>
                <a:latin typeface="Century Gothic"/>
                <a:cs typeface="Century Gothic"/>
              </a:rPr>
              <a:t>knot</a:t>
            </a:r>
            <a:r>
              <a:rPr lang="fr-FR" sz="5400" b="1" baseline="30000" dirty="0">
                <a:solidFill>
                  <a:schemeClr val="bg1"/>
                </a:solidFill>
                <a:latin typeface="Century Gothic"/>
                <a:cs typeface="Century Gothic"/>
              </a:rPr>
              <a:t> </a:t>
            </a:r>
            <a:r>
              <a:rPr lang="fr-FR" sz="5400" b="1" baseline="30000" dirty="0" err="1">
                <a:solidFill>
                  <a:schemeClr val="bg1"/>
                </a:solidFill>
                <a:latin typeface="Century Gothic"/>
                <a:cs typeface="Century Gothic"/>
              </a:rPr>
              <a:t>nematode</a:t>
            </a:r>
            <a:endParaRPr lang="fr-FR" sz="5400" b="1" baseline="30000" dirty="0">
              <a:solidFill>
                <a:schemeClr val="bg1"/>
              </a:solidFill>
              <a:latin typeface="Century Gothic"/>
              <a:cs typeface="Century Gothic"/>
            </a:endParaRPr>
          </a:p>
          <a:p>
            <a:pPr algn="ctr"/>
            <a:r>
              <a:rPr lang="fr-FR" sz="4000" b="1" i="1" baseline="30000" dirty="0" err="1">
                <a:solidFill>
                  <a:schemeClr val="bg1"/>
                </a:solidFill>
                <a:latin typeface="Century Gothic"/>
                <a:cs typeface="Century Gothic"/>
              </a:rPr>
              <a:t>Meloidogyne</a:t>
            </a:r>
            <a:r>
              <a:rPr lang="fr-FR" sz="4000" b="1" i="1" dirty="0">
                <a:solidFill>
                  <a:schemeClr val="bg1"/>
                </a:solidFill>
                <a:latin typeface="Century Gothic"/>
                <a:cs typeface="Century Gothic"/>
              </a:rPr>
              <a:t> </a:t>
            </a:r>
            <a:r>
              <a:rPr lang="fr-FR" sz="4000" b="1" i="1" baseline="30000" dirty="0" err="1">
                <a:solidFill>
                  <a:schemeClr val="bg1"/>
                </a:solidFill>
                <a:latin typeface="Century Gothic"/>
                <a:cs typeface="Century Gothic"/>
              </a:rPr>
              <a:t>graminicola</a:t>
            </a:r>
            <a:r>
              <a:rPr lang="fr-FR" sz="4000" b="1" i="1" baseline="30000" dirty="0">
                <a:solidFill>
                  <a:schemeClr val="bg1"/>
                </a:solidFill>
                <a:latin typeface="Century Gothic"/>
                <a:cs typeface="Century Gothic"/>
              </a:rPr>
              <a:t> </a:t>
            </a:r>
            <a:r>
              <a:rPr lang="fr-FR" sz="4000" b="1" baseline="30000" dirty="0">
                <a:solidFill>
                  <a:schemeClr val="bg1"/>
                </a:solidFill>
                <a:latin typeface="Century Gothic"/>
                <a:cs typeface="Century Gothic"/>
              </a:rPr>
              <a:t>Golden &amp; </a:t>
            </a:r>
            <a:r>
              <a:rPr lang="fr-FR" sz="4000" b="1" baseline="30000" dirty="0" err="1">
                <a:solidFill>
                  <a:schemeClr val="bg1"/>
                </a:solidFill>
                <a:latin typeface="Century Gothic"/>
                <a:cs typeface="Century Gothic"/>
              </a:rPr>
              <a:t>Birchfield</a:t>
            </a:r>
            <a:endParaRPr lang="fr-FR" sz="4000" b="1" baseline="30000" dirty="0">
              <a:solidFill>
                <a:schemeClr val="bg1"/>
              </a:solidFill>
              <a:latin typeface="Century Gothic"/>
              <a:cs typeface="Century Gothic"/>
            </a:endParaRPr>
          </a:p>
        </p:txBody>
      </p:sp>
    </p:spTree>
    <p:extLst>
      <p:ext uri="{BB962C8B-B14F-4D97-AF65-F5344CB8AC3E}">
        <p14:creationId xmlns:p14="http://schemas.microsoft.com/office/powerpoint/2010/main" val="332509810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226</Words>
  <Application>Microsoft Office PowerPoint</Application>
  <PresentationFormat>Personnalisé</PresentationFormat>
  <Paragraphs>13</Paragraphs>
  <Slides>1</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vt:i4>
      </vt:variant>
    </vt:vector>
  </HeadingPairs>
  <TitlesOfParts>
    <vt:vector size="5" baseType="lpstr">
      <vt:lpstr>Arial</vt:lpstr>
      <vt:lpstr>Calibri</vt:lpstr>
      <vt:lpstr>Century Gothic</vt:lpstr>
      <vt:lpstr>Thème Office</vt:lpstr>
      <vt:lpstr>Présentation PowerPoint</vt:lpstr>
    </vt:vector>
  </TitlesOfParts>
  <Company>écoles de Condé</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Armelle ROY</dc:creator>
  <cp:lastModifiedBy>Anne-Sophie Roy</cp:lastModifiedBy>
  <cp:revision>146</cp:revision>
  <cp:lastPrinted>2017-06-01T13:06:56Z</cp:lastPrinted>
  <dcterms:created xsi:type="dcterms:W3CDTF">2016-07-12T13:11:24Z</dcterms:created>
  <dcterms:modified xsi:type="dcterms:W3CDTF">2019-02-01T15:46:14Z</dcterms:modified>
</cp:coreProperties>
</file>