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
  </p:notesMasterIdLst>
  <p:sldIdLst>
    <p:sldId id="256" r:id="rId2"/>
    <p:sldId id="257" r:id="rId3"/>
    <p:sldId id="258" r:id="rId4"/>
  </p:sldIdLst>
  <p:sldSz cx="10691813" cy="15119350"/>
  <p:notesSz cx="6810375" cy="9942513"/>
  <p:defaultTextStyle>
    <a:defPPr>
      <a:defRPr lang="fr-FR"/>
    </a:defPPr>
    <a:lvl1pPr marL="0" algn="l" defTabSz="737300" rtl="0" eaLnBrk="1" latinLnBrk="0" hangingPunct="1">
      <a:defRPr sz="2880" kern="1200">
        <a:solidFill>
          <a:schemeClr val="tx1"/>
        </a:solidFill>
        <a:latin typeface="+mn-lt"/>
        <a:ea typeface="+mn-ea"/>
        <a:cs typeface="+mn-cs"/>
      </a:defRPr>
    </a:lvl1pPr>
    <a:lvl2pPr marL="737300" algn="l" defTabSz="737300" rtl="0" eaLnBrk="1" latinLnBrk="0" hangingPunct="1">
      <a:defRPr sz="2880" kern="1200">
        <a:solidFill>
          <a:schemeClr val="tx1"/>
        </a:solidFill>
        <a:latin typeface="+mn-lt"/>
        <a:ea typeface="+mn-ea"/>
        <a:cs typeface="+mn-cs"/>
      </a:defRPr>
    </a:lvl2pPr>
    <a:lvl3pPr marL="1474599" algn="l" defTabSz="737300" rtl="0" eaLnBrk="1" latinLnBrk="0" hangingPunct="1">
      <a:defRPr sz="2880" kern="1200">
        <a:solidFill>
          <a:schemeClr val="tx1"/>
        </a:solidFill>
        <a:latin typeface="+mn-lt"/>
        <a:ea typeface="+mn-ea"/>
        <a:cs typeface="+mn-cs"/>
      </a:defRPr>
    </a:lvl3pPr>
    <a:lvl4pPr marL="2211901" algn="l" defTabSz="737300" rtl="0" eaLnBrk="1" latinLnBrk="0" hangingPunct="1">
      <a:defRPr sz="2880" kern="1200">
        <a:solidFill>
          <a:schemeClr val="tx1"/>
        </a:solidFill>
        <a:latin typeface="+mn-lt"/>
        <a:ea typeface="+mn-ea"/>
        <a:cs typeface="+mn-cs"/>
      </a:defRPr>
    </a:lvl4pPr>
    <a:lvl5pPr marL="2949201" algn="l" defTabSz="737300" rtl="0" eaLnBrk="1" latinLnBrk="0" hangingPunct="1">
      <a:defRPr sz="2880" kern="1200">
        <a:solidFill>
          <a:schemeClr val="tx1"/>
        </a:solidFill>
        <a:latin typeface="+mn-lt"/>
        <a:ea typeface="+mn-ea"/>
        <a:cs typeface="+mn-cs"/>
      </a:defRPr>
    </a:lvl5pPr>
    <a:lvl6pPr marL="3686499" algn="l" defTabSz="737300" rtl="0" eaLnBrk="1" latinLnBrk="0" hangingPunct="1">
      <a:defRPr sz="2880" kern="1200">
        <a:solidFill>
          <a:schemeClr val="tx1"/>
        </a:solidFill>
        <a:latin typeface="+mn-lt"/>
        <a:ea typeface="+mn-ea"/>
        <a:cs typeface="+mn-cs"/>
      </a:defRPr>
    </a:lvl6pPr>
    <a:lvl7pPr marL="4423799" algn="l" defTabSz="737300" rtl="0" eaLnBrk="1" latinLnBrk="0" hangingPunct="1">
      <a:defRPr sz="2880" kern="1200">
        <a:solidFill>
          <a:schemeClr val="tx1"/>
        </a:solidFill>
        <a:latin typeface="+mn-lt"/>
        <a:ea typeface="+mn-ea"/>
        <a:cs typeface="+mn-cs"/>
      </a:defRPr>
    </a:lvl7pPr>
    <a:lvl8pPr marL="5161099" algn="l" defTabSz="737300" rtl="0" eaLnBrk="1" latinLnBrk="0" hangingPunct="1">
      <a:defRPr sz="2880" kern="1200">
        <a:solidFill>
          <a:schemeClr val="tx1"/>
        </a:solidFill>
        <a:latin typeface="+mn-lt"/>
        <a:ea typeface="+mn-ea"/>
        <a:cs typeface="+mn-cs"/>
      </a:defRPr>
    </a:lvl8pPr>
    <a:lvl9pPr marL="5898398" algn="l" defTabSz="737300" rtl="0" eaLnBrk="1" latinLnBrk="0" hangingPunct="1">
      <a:defRPr sz="288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762" userDrawn="1">
          <p15:clr>
            <a:srgbClr val="A4A3A4"/>
          </p15:clr>
        </p15:guide>
        <p15:guide id="2" pos="339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5743"/>
    <a:srgbClr val="A7BF59"/>
    <a:srgbClr val="FFFFFF"/>
    <a:srgbClr val="B6E01A"/>
    <a:srgbClr val="9FEE00"/>
    <a:srgbClr val="B4C971"/>
    <a:srgbClr val="99FF66"/>
    <a:srgbClr val="8FF1B4"/>
    <a:srgbClr val="D53E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82" autoAdjust="0"/>
    <p:restoredTop sz="94660"/>
  </p:normalViewPr>
  <p:slideViewPr>
    <p:cSldViewPr snapToGrid="0" snapToObjects="1">
      <p:cViewPr>
        <p:scale>
          <a:sx n="100" d="100"/>
          <a:sy n="100" d="100"/>
        </p:scale>
        <p:origin x="864" y="-4020"/>
      </p:cViewPr>
      <p:guideLst>
        <p:guide orient="horz" pos="4762"/>
        <p:guide pos="339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C827DD87-8EC8-46E7-B8A7-A35E00583171}" type="datetimeFigureOut">
              <a:rPr lang="fr-FR" smtClean="0"/>
              <a:t>12/09/2018</a:t>
            </a:fld>
            <a:endParaRPr lang="fr-FR"/>
          </a:p>
        </p:txBody>
      </p:sp>
      <p:sp>
        <p:nvSpPr>
          <p:cNvPr id="4" name="Espace réservé de l'image des diapositives 3"/>
          <p:cNvSpPr>
            <a:spLocks noGrp="1" noRot="1" noChangeAspect="1"/>
          </p:cNvSpPr>
          <p:nvPr>
            <p:ph type="sldImg" idx="2"/>
          </p:nvPr>
        </p:nvSpPr>
        <p:spPr>
          <a:xfrm>
            <a:off x="2219325" y="1243013"/>
            <a:ext cx="2371725" cy="33559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95C638C6-A45D-4101-8B4B-063E15972C26}" type="slidenum">
              <a:rPr lang="fr-FR" smtClean="0"/>
              <a:t>‹N°›</a:t>
            </a:fld>
            <a:endParaRPr lang="fr-FR"/>
          </a:p>
        </p:txBody>
      </p:sp>
    </p:spTree>
    <p:extLst>
      <p:ext uri="{BB962C8B-B14F-4D97-AF65-F5344CB8AC3E}">
        <p14:creationId xmlns:p14="http://schemas.microsoft.com/office/powerpoint/2010/main" val="1673139266"/>
      </p:ext>
    </p:extLst>
  </p:cSld>
  <p:clrMap bg1="lt1" tx1="dk1" bg2="lt2" tx2="dk2" accent1="accent1" accent2="accent2" accent3="accent3" accent4="accent4" accent5="accent5" accent6="accent6" hlink="hlink" folHlink="folHlink"/>
  <p:notesStyle>
    <a:lvl1pPr marL="0" algn="l" defTabSz="1053284" rtl="0" eaLnBrk="1" latinLnBrk="0" hangingPunct="1">
      <a:defRPr sz="1383" kern="1200">
        <a:solidFill>
          <a:schemeClr val="tx1"/>
        </a:solidFill>
        <a:latin typeface="+mn-lt"/>
        <a:ea typeface="+mn-ea"/>
        <a:cs typeface="+mn-cs"/>
      </a:defRPr>
    </a:lvl1pPr>
    <a:lvl2pPr marL="526643" algn="l" defTabSz="1053284" rtl="0" eaLnBrk="1" latinLnBrk="0" hangingPunct="1">
      <a:defRPr sz="1383" kern="1200">
        <a:solidFill>
          <a:schemeClr val="tx1"/>
        </a:solidFill>
        <a:latin typeface="+mn-lt"/>
        <a:ea typeface="+mn-ea"/>
        <a:cs typeface="+mn-cs"/>
      </a:defRPr>
    </a:lvl2pPr>
    <a:lvl3pPr marL="1053284" algn="l" defTabSz="1053284" rtl="0" eaLnBrk="1" latinLnBrk="0" hangingPunct="1">
      <a:defRPr sz="1383" kern="1200">
        <a:solidFill>
          <a:schemeClr val="tx1"/>
        </a:solidFill>
        <a:latin typeface="+mn-lt"/>
        <a:ea typeface="+mn-ea"/>
        <a:cs typeface="+mn-cs"/>
      </a:defRPr>
    </a:lvl3pPr>
    <a:lvl4pPr marL="1579928" algn="l" defTabSz="1053284" rtl="0" eaLnBrk="1" latinLnBrk="0" hangingPunct="1">
      <a:defRPr sz="1383" kern="1200">
        <a:solidFill>
          <a:schemeClr val="tx1"/>
        </a:solidFill>
        <a:latin typeface="+mn-lt"/>
        <a:ea typeface="+mn-ea"/>
        <a:cs typeface="+mn-cs"/>
      </a:defRPr>
    </a:lvl4pPr>
    <a:lvl5pPr marL="2106571" algn="l" defTabSz="1053284" rtl="0" eaLnBrk="1" latinLnBrk="0" hangingPunct="1">
      <a:defRPr sz="1383" kern="1200">
        <a:solidFill>
          <a:schemeClr val="tx1"/>
        </a:solidFill>
        <a:latin typeface="+mn-lt"/>
        <a:ea typeface="+mn-ea"/>
        <a:cs typeface="+mn-cs"/>
      </a:defRPr>
    </a:lvl5pPr>
    <a:lvl6pPr marL="2633214" algn="l" defTabSz="1053284" rtl="0" eaLnBrk="1" latinLnBrk="0" hangingPunct="1">
      <a:defRPr sz="1383" kern="1200">
        <a:solidFill>
          <a:schemeClr val="tx1"/>
        </a:solidFill>
        <a:latin typeface="+mn-lt"/>
        <a:ea typeface="+mn-ea"/>
        <a:cs typeface="+mn-cs"/>
      </a:defRPr>
    </a:lvl6pPr>
    <a:lvl7pPr marL="3159857" algn="l" defTabSz="1053284" rtl="0" eaLnBrk="1" latinLnBrk="0" hangingPunct="1">
      <a:defRPr sz="1383" kern="1200">
        <a:solidFill>
          <a:schemeClr val="tx1"/>
        </a:solidFill>
        <a:latin typeface="+mn-lt"/>
        <a:ea typeface="+mn-ea"/>
        <a:cs typeface="+mn-cs"/>
      </a:defRPr>
    </a:lvl7pPr>
    <a:lvl8pPr marL="3686499" algn="l" defTabSz="1053284" rtl="0" eaLnBrk="1" latinLnBrk="0" hangingPunct="1">
      <a:defRPr sz="1383" kern="1200">
        <a:solidFill>
          <a:schemeClr val="tx1"/>
        </a:solidFill>
        <a:latin typeface="+mn-lt"/>
        <a:ea typeface="+mn-ea"/>
        <a:cs typeface="+mn-cs"/>
      </a:defRPr>
    </a:lvl8pPr>
    <a:lvl9pPr marL="4213142" algn="l" defTabSz="1053284" rtl="0" eaLnBrk="1" latinLnBrk="0" hangingPunct="1">
      <a:defRPr sz="138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19325" y="1243013"/>
            <a:ext cx="2371725" cy="335597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5C638C6-A45D-4101-8B4B-063E15972C26}" type="slidenum">
              <a:rPr lang="fr-FR" smtClean="0"/>
              <a:t>3</a:t>
            </a:fld>
            <a:endParaRPr lang="fr-FR"/>
          </a:p>
        </p:txBody>
      </p:sp>
    </p:spTree>
    <p:extLst>
      <p:ext uri="{BB962C8B-B14F-4D97-AF65-F5344CB8AC3E}">
        <p14:creationId xmlns:p14="http://schemas.microsoft.com/office/powerpoint/2010/main" val="3225084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801886" y="4696802"/>
            <a:ext cx="9088041" cy="3240861"/>
          </a:xfrm>
        </p:spPr>
        <p:txBody>
          <a:bodyPr/>
          <a:lstStyle/>
          <a:p>
            <a:r>
              <a:rPr lang="fr-FR"/>
              <a:t>Cliquez et modifiez le titre</a:t>
            </a:r>
          </a:p>
        </p:txBody>
      </p:sp>
      <p:sp>
        <p:nvSpPr>
          <p:cNvPr id="3" name="Sous-titre 2"/>
          <p:cNvSpPr>
            <a:spLocks noGrp="1"/>
          </p:cNvSpPr>
          <p:nvPr>
            <p:ph type="subTitle" idx="1"/>
          </p:nvPr>
        </p:nvSpPr>
        <p:spPr>
          <a:xfrm>
            <a:off x="1603772" y="8567632"/>
            <a:ext cx="7484269" cy="3863834"/>
          </a:xfrm>
        </p:spPr>
        <p:txBody>
          <a:bodyPr/>
          <a:lstStyle>
            <a:lvl1pPr marL="0" indent="0" algn="ctr">
              <a:buNone/>
              <a:defRPr>
                <a:solidFill>
                  <a:schemeClr val="tx1">
                    <a:tint val="75000"/>
                  </a:schemeClr>
                </a:solidFill>
              </a:defRPr>
            </a:lvl1pPr>
            <a:lvl2pPr marL="712793" indent="0" algn="ctr">
              <a:buNone/>
              <a:defRPr>
                <a:solidFill>
                  <a:schemeClr val="tx1">
                    <a:tint val="75000"/>
                  </a:schemeClr>
                </a:solidFill>
              </a:defRPr>
            </a:lvl2pPr>
            <a:lvl3pPr marL="1425586" indent="0" algn="ctr">
              <a:buNone/>
              <a:defRPr>
                <a:solidFill>
                  <a:schemeClr val="tx1">
                    <a:tint val="75000"/>
                  </a:schemeClr>
                </a:solidFill>
              </a:defRPr>
            </a:lvl3pPr>
            <a:lvl4pPr marL="2138379" indent="0" algn="ctr">
              <a:buNone/>
              <a:defRPr>
                <a:solidFill>
                  <a:schemeClr val="tx1">
                    <a:tint val="75000"/>
                  </a:schemeClr>
                </a:solidFill>
              </a:defRPr>
            </a:lvl4pPr>
            <a:lvl5pPr marL="2851172" indent="0" algn="ctr">
              <a:buNone/>
              <a:defRPr>
                <a:solidFill>
                  <a:schemeClr val="tx1">
                    <a:tint val="75000"/>
                  </a:schemeClr>
                </a:solidFill>
              </a:defRPr>
            </a:lvl5pPr>
            <a:lvl6pPr marL="3563965" indent="0" algn="ctr">
              <a:buNone/>
              <a:defRPr>
                <a:solidFill>
                  <a:schemeClr val="tx1">
                    <a:tint val="75000"/>
                  </a:schemeClr>
                </a:solidFill>
              </a:defRPr>
            </a:lvl6pPr>
            <a:lvl7pPr marL="4276759" indent="0" algn="ctr">
              <a:buNone/>
              <a:defRPr>
                <a:solidFill>
                  <a:schemeClr val="tx1">
                    <a:tint val="75000"/>
                  </a:schemeClr>
                </a:solidFill>
              </a:defRPr>
            </a:lvl7pPr>
            <a:lvl8pPr marL="4989552" indent="0" algn="ctr">
              <a:buNone/>
              <a:defRPr>
                <a:solidFill>
                  <a:schemeClr val="tx1">
                    <a:tint val="75000"/>
                  </a:schemeClr>
                </a:solidFill>
              </a:defRPr>
            </a:lvl8pPr>
            <a:lvl9pPr marL="5702345"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96564ED3-F1D1-944E-A71A-C7976CB2ADF2}" type="datetimeFigureOut">
              <a:rPr lang="fr-FR" smtClean="0"/>
              <a:t>12/09/2018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836FBD-D4B6-E14D-8A51-FD751997607B}" type="slidenum">
              <a:rPr lang="fr-FR" smtClean="0"/>
              <a:t>‹N°›</a:t>
            </a:fld>
            <a:endParaRPr lang="fr-FR"/>
          </a:p>
        </p:txBody>
      </p:sp>
    </p:spTree>
    <p:extLst>
      <p:ext uri="{BB962C8B-B14F-4D97-AF65-F5344CB8AC3E}">
        <p14:creationId xmlns:p14="http://schemas.microsoft.com/office/powerpoint/2010/main" val="1827791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6564ED3-F1D1-944E-A71A-C7976CB2ADF2}" type="datetimeFigureOut">
              <a:rPr lang="fr-FR" smtClean="0"/>
              <a:t>12/09/2018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836FBD-D4B6-E14D-8A51-FD751997607B}" type="slidenum">
              <a:rPr lang="fr-FR" smtClean="0"/>
              <a:t>‹N°›</a:t>
            </a:fld>
            <a:endParaRPr lang="fr-FR"/>
          </a:p>
        </p:txBody>
      </p:sp>
    </p:spTree>
    <p:extLst>
      <p:ext uri="{BB962C8B-B14F-4D97-AF65-F5344CB8AC3E}">
        <p14:creationId xmlns:p14="http://schemas.microsoft.com/office/powerpoint/2010/main" val="110302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751564" y="605476"/>
            <a:ext cx="2405658" cy="12900446"/>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534593" y="605476"/>
            <a:ext cx="7038777" cy="12900446"/>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6564ED3-F1D1-944E-A71A-C7976CB2ADF2}" type="datetimeFigureOut">
              <a:rPr lang="fr-FR" smtClean="0"/>
              <a:t>12/09/2018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836FBD-D4B6-E14D-8A51-FD751997607B}" type="slidenum">
              <a:rPr lang="fr-FR" smtClean="0"/>
              <a:t>‹N°›</a:t>
            </a:fld>
            <a:endParaRPr lang="fr-FR"/>
          </a:p>
        </p:txBody>
      </p:sp>
    </p:spTree>
    <p:extLst>
      <p:ext uri="{BB962C8B-B14F-4D97-AF65-F5344CB8AC3E}">
        <p14:creationId xmlns:p14="http://schemas.microsoft.com/office/powerpoint/2010/main" val="1754643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6564ED3-F1D1-944E-A71A-C7976CB2ADF2}" type="datetimeFigureOut">
              <a:rPr lang="fr-FR" smtClean="0"/>
              <a:t>12/09/2018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836FBD-D4B6-E14D-8A51-FD751997607B}" type="slidenum">
              <a:rPr lang="fr-FR" smtClean="0"/>
              <a:t>‹N°›</a:t>
            </a:fld>
            <a:endParaRPr lang="fr-FR"/>
          </a:p>
        </p:txBody>
      </p:sp>
    </p:spTree>
    <p:extLst>
      <p:ext uri="{BB962C8B-B14F-4D97-AF65-F5344CB8AC3E}">
        <p14:creationId xmlns:p14="http://schemas.microsoft.com/office/powerpoint/2010/main" val="367297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44580" y="9715583"/>
            <a:ext cx="9088041" cy="3002871"/>
          </a:xfrm>
        </p:spPr>
        <p:txBody>
          <a:bodyPr anchor="t"/>
          <a:lstStyle>
            <a:lvl1pPr algn="l">
              <a:defRPr sz="6236" b="1" cap="all"/>
            </a:lvl1pPr>
          </a:lstStyle>
          <a:p>
            <a:r>
              <a:rPr lang="fr-FR"/>
              <a:t>Cliquez et modifiez le titre</a:t>
            </a:r>
          </a:p>
        </p:txBody>
      </p:sp>
      <p:sp>
        <p:nvSpPr>
          <p:cNvPr id="3" name="Espace réservé du texte 2"/>
          <p:cNvSpPr>
            <a:spLocks noGrp="1"/>
          </p:cNvSpPr>
          <p:nvPr>
            <p:ph type="body" idx="1"/>
          </p:nvPr>
        </p:nvSpPr>
        <p:spPr>
          <a:xfrm>
            <a:off x="844580" y="6408229"/>
            <a:ext cx="9088041" cy="3307357"/>
          </a:xfrm>
        </p:spPr>
        <p:txBody>
          <a:bodyPr anchor="b"/>
          <a:lstStyle>
            <a:lvl1pPr marL="0" indent="0">
              <a:buNone/>
              <a:defRPr sz="3118">
                <a:solidFill>
                  <a:schemeClr val="tx1">
                    <a:tint val="75000"/>
                  </a:schemeClr>
                </a:solidFill>
              </a:defRPr>
            </a:lvl1pPr>
            <a:lvl2pPr marL="712793" indent="0">
              <a:buNone/>
              <a:defRPr sz="2784">
                <a:solidFill>
                  <a:schemeClr val="tx1">
                    <a:tint val="75000"/>
                  </a:schemeClr>
                </a:solidFill>
              </a:defRPr>
            </a:lvl2pPr>
            <a:lvl3pPr marL="1425586" indent="0">
              <a:buNone/>
              <a:defRPr sz="2450">
                <a:solidFill>
                  <a:schemeClr val="tx1">
                    <a:tint val="75000"/>
                  </a:schemeClr>
                </a:solidFill>
              </a:defRPr>
            </a:lvl3pPr>
            <a:lvl4pPr marL="2138379" indent="0">
              <a:buNone/>
              <a:defRPr sz="2227">
                <a:solidFill>
                  <a:schemeClr val="tx1">
                    <a:tint val="75000"/>
                  </a:schemeClr>
                </a:solidFill>
              </a:defRPr>
            </a:lvl4pPr>
            <a:lvl5pPr marL="2851172" indent="0">
              <a:buNone/>
              <a:defRPr sz="2227">
                <a:solidFill>
                  <a:schemeClr val="tx1">
                    <a:tint val="75000"/>
                  </a:schemeClr>
                </a:solidFill>
              </a:defRPr>
            </a:lvl5pPr>
            <a:lvl6pPr marL="3563965" indent="0">
              <a:buNone/>
              <a:defRPr sz="2227">
                <a:solidFill>
                  <a:schemeClr val="tx1">
                    <a:tint val="75000"/>
                  </a:schemeClr>
                </a:solidFill>
              </a:defRPr>
            </a:lvl6pPr>
            <a:lvl7pPr marL="4276759" indent="0">
              <a:buNone/>
              <a:defRPr sz="2227">
                <a:solidFill>
                  <a:schemeClr val="tx1">
                    <a:tint val="75000"/>
                  </a:schemeClr>
                </a:solidFill>
              </a:defRPr>
            </a:lvl7pPr>
            <a:lvl8pPr marL="4989552" indent="0">
              <a:buNone/>
              <a:defRPr sz="2227">
                <a:solidFill>
                  <a:schemeClr val="tx1">
                    <a:tint val="75000"/>
                  </a:schemeClr>
                </a:solidFill>
              </a:defRPr>
            </a:lvl8pPr>
            <a:lvl9pPr marL="5702345" indent="0">
              <a:buNone/>
              <a:defRPr sz="2227">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96564ED3-F1D1-944E-A71A-C7976CB2ADF2}" type="datetimeFigureOut">
              <a:rPr lang="fr-FR" smtClean="0"/>
              <a:t>12/09/2018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836FBD-D4B6-E14D-8A51-FD751997607B}" type="slidenum">
              <a:rPr lang="fr-FR" smtClean="0"/>
              <a:t>‹N°›</a:t>
            </a:fld>
            <a:endParaRPr lang="fr-FR"/>
          </a:p>
        </p:txBody>
      </p:sp>
    </p:spTree>
    <p:extLst>
      <p:ext uri="{BB962C8B-B14F-4D97-AF65-F5344CB8AC3E}">
        <p14:creationId xmlns:p14="http://schemas.microsoft.com/office/powerpoint/2010/main" val="758241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534592" y="3527849"/>
            <a:ext cx="4722217" cy="9978072"/>
          </a:xfrm>
        </p:spPr>
        <p:txBody>
          <a:bodyPr/>
          <a:lstStyle>
            <a:lvl1pPr>
              <a:defRPr sz="4343"/>
            </a:lvl1pPr>
            <a:lvl2pPr>
              <a:defRPr sz="3786"/>
            </a:lvl2pPr>
            <a:lvl3pPr>
              <a:defRPr sz="3118"/>
            </a:lvl3pPr>
            <a:lvl4pPr>
              <a:defRPr sz="2784"/>
            </a:lvl4pPr>
            <a:lvl5pPr>
              <a:defRPr sz="2784"/>
            </a:lvl5pPr>
            <a:lvl6pPr>
              <a:defRPr sz="2784"/>
            </a:lvl6pPr>
            <a:lvl7pPr>
              <a:defRPr sz="2784"/>
            </a:lvl7pPr>
            <a:lvl8pPr>
              <a:defRPr sz="2784"/>
            </a:lvl8pPr>
            <a:lvl9pPr>
              <a:defRPr sz="2784"/>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5435005" y="3527849"/>
            <a:ext cx="4722217" cy="9978072"/>
          </a:xfrm>
        </p:spPr>
        <p:txBody>
          <a:bodyPr/>
          <a:lstStyle>
            <a:lvl1pPr>
              <a:defRPr sz="4343"/>
            </a:lvl1pPr>
            <a:lvl2pPr>
              <a:defRPr sz="3786"/>
            </a:lvl2pPr>
            <a:lvl3pPr>
              <a:defRPr sz="3118"/>
            </a:lvl3pPr>
            <a:lvl4pPr>
              <a:defRPr sz="2784"/>
            </a:lvl4pPr>
            <a:lvl5pPr>
              <a:defRPr sz="2784"/>
            </a:lvl5pPr>
            <a:lvl6pPr>
              <a:defRPr sz="2784"/>
            </a:lvl6pPr>
            <a:lvl7pPr>
              <a:defRPr sz="2784"/>
            </a:lvl7pPr>
            <a:lvl8pPr>
              <a:defRPr sz="2784"/>
            </a:lvl8pPr>
            <a:lvl9pPr>
              <a:defRPr sz="2784"/>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96564ED3-F1D1-944E-A71A-C7976CB2ADF2}" type="datetimeFigureOut">
              <a:rPr lang="fr-FR" smtClean="0"/>
              <a:t>12/09/2018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7836FBD-D4B6-E14D-8A51-FD751997607B}" type="slidenum">
              <a:rPr lang="fr-FR" smtClean="0"/>
              <a:t>‹N°›</a:t>
            </a:fld>
            <a:endParaRPr lang="fr-FR"/>
          </a:p>
        </p:txBody>
      </p:sp>
    </p:spTree>
    <p:extLst>
      <p:ext uri="{BB962C8B-B14F-4D97-AF65-F5344CB8AC3E}">
        <p14:creationId xmlns:p14="http://schemas.microsoft.com/office/powerpoint/2010/main" val="657311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534591" y="3384355"/>
            <a:ext cx="4724074" cy="1410438"/>
          </a:xfrm>
        </p:spPr>
        <p:txBody>
          <a:bodyPr anchor="b"/>
          <a:lstStyle>
            <a:lvl1pPr marL="0" indent="0">
              <a:buNone/>
              <a:defRPr sz="3786" b="1"/>
            </a:lvl1pPr>
            <a:lvl2pPr marL="712793" indent="0">
              <a:buNone/>
              <a:defRPr sz="3118" b="1"/>
            </a:lvl2pPr>
            <a:lvl3pPr marL="1425586" indent="0">
              <a:buNone/>
              <a:defRPr sz="2784" b="1"/>
            </a:lvl3pPr>
            <a:lvl4pPr marL="2138379" indent="0">
              <a:buNone/>
              <a:defRPr sz="2450" b="1"/>
            </a:lvl4pPr>
            <a:lvl5pPr marL="2851172" indent="0">
              <a:buNone/>
              <a:defRPr sz="2450" b="1"/>
            </a:lvl5pPr>
            <a:lvl6pPr marL="3563965" indent="0">
              <a:buNone/>
              <a:defRPr sz="2450" b="1"/>
            </a:lvl6pPr>
            <a:lvl7pPr marL="4276759" indent="0">
              <a:buNone/>
              <a:defRPr sz="2450" b="1"/>
            </a:lvl7pPr>
            <a:lvl8pPr marL="4989552" indent="0">
              <a:buNone/>
              <a:defRPr sz="2450" b="1"/>
            </a:lvl8pPr>
            <a:lvl9pPr marL="5702345" indent="0">
              <a:buNone/>
              <a:defRPr sz="2450" b="1"/>
            </a:lvl9pPr>
          </a:lstStyle>
          <a:p>
            <a:pPr lvl="0"/>
            <a:r>
              <a:rPr lang="fr-FR"/>
              <a:t>Cliquez pour modifier les styles du texte du masque</a:t>
            </a:r>
          </a:p>
        </p:txBody>
      </p:sp>
      <p:sp>
        <p:nvSpPr>
          <p:cNvPr id="4" name="Espace réservé du contenu 3"/>
          <p:cNvSpPr>
            <a:spLocks noGrp="1"/>
          </p:cNvSpPr>
          <p:nvPr>
            <p:ph sz="half" idx="2"/>
          </p:nvPr>
        </p:nvSpPr>
        <p:spPr>
          <a:xfrm>
            <a:off x="534591" y="4794793"/>
            <a:ext cx="4724074" cy="8711127"/>
          </a:xfrm>
        </p:spPr>
        <p:txBody>
          <a:bodyPr/>
          <a:lstStyle>
            <a:lvl1pPr>
              <a:defRPr sz="3786"/>
            </a:lvl1pPr>
            <a:lvl2pPr>
              <a:defRPr sz="3118"/>
            </a:lvl2pPr>
            <a:lvl3pPr>
              <a:defRPr sz="2784"/>
            </a:lvl3pPr>
            <a:lvl4pPr>
              <a:defRPr sz="2450"/>
            </a:lvl4pPr>
            <a:lvl5pPr>
              <a:defRPr sz="2450"/>
            </a:lvl5pPr>
            <a:lvl6pPr>
              <a:defRPr sz="2450"/>
            </a:lvl6pPr>
            <a:lvl7pPr>
              <a:defRPr sz="2450"/>
            </a:lvl7pPr>
            <a:lvl8pPr>
              <a:defRPr sz="2450"/>
            </a:lvl8pPr>
            <a:lvl9pPr>
              <a:defRPr sz="24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431293" y="3384355"/>
            <a:ext cx="4725930" cy="1410438"/>
          </a:xfrm>
        </p:spPr>
        <p:txBody>
          <a:bodyPr anchor="b"/>
          <a:lstStyle>
            <a:lvl1pPr marL="0" indent="0">
              <a:buNone/>
              <a:defRPr sz="3786" b="1"/>
            </a:lvl1pPr>
            <a:lvl2pPr marL="712793" indent="0">
              <a:buNone/>
              <a:defRPr sz="3118" b="1"/>
            </a:lvl2pPr>
            <a:lvl3pPr marL="1425586" indent="0">
              <a:buNone/>
              <a:defRPr sz="2784" b="1"/>
            </a:lvl3pPr>
            <a:lvl4pPr marL="2138379" indent="0">
              <a:buNone/>
              <a:defRPr sz="2450" b="1"/>
            </a:lvl4pPr>
            <a:lvl5pPr marL="2851172" indent="0">
              <a:buNone/>
              <a:defRPr sz="2450" b="1"/>
            </a:lvl5pPr>
            <a:lvl6pPr marL="3563965" indent="0">
              <a:buNone/>
              <a:defRPr sz="2450" b="1"/>
            </a:lvl6pPr>
            <a:lvl7pPr marL="4276759" indent="0">
              <a:buNone/>
              <a:defRPr sz="2450" b="1"/>
            </a:lvl7pPr>
            <a:lvl8pPr marL="4989552" indent="0">
              <a:buNone/>
              <a:defRPr sz="2450" b="1"/>
            </a:lvl8pPr>
            <a:lvl9pPr marL="5702345" indent="0">
              <a:buNone/>
              <a:defRPr sz="2450" b="1"/>
            </a:lvl9pPr>
          </a:lstStyle>
          <a:p>
            <a:pPr lvl="0"/>
            <a:r>
              <a:rPr lang="fr-FR"/>
              <a:t>Cliquez pour modifier les styles du texte du masque</a:t>
            </a:r>
          </a:p>
        </p:txBody>
      </p:sp>
      <p:sp>
        <p:nvSpPr>
          <p:cNvPr id="6" name="Espace réservé du contenu 5"/>
          <p:cNvSpPr>
            <a:spLocks noGrp="1"/>
          </p:cNvSpPr>
          <p:nvPr>
            <p:ph sz="quarter" idx="4"/>
          </p:nvPr>
        </p:nvSpPr>
        <p:spPr>
          <a:xfrm>
            <a:off x="5431293" y="4794793"/>
            <a:ext cx="4725930" cy="8711127"/>
          </a:xfrm>
        </p:spPr>
        <p:txBody>
          <a:bodyPr/>
          <a:lstStyle>
            <a:lvl1pPr>
              <a:defRPr sz="3786"/>
            </a:lvl1pPr>
            <a:lvl2pPr>
              <a:defRPr sz="3118"/>
            </a:lvl2pPr>
            <a:lvl3pPr>
              <a:defRPr sz="2784"/>
            </a:lvl3pPr>
            <a:lvl4pPr>
              <a:defRPr sz="2450"/>
            </a:lvl4pPr>
            <a:lvl5pPr>
              <a:defRPr sz="2450"/>
            </a:lvl5pPr>
            <a:lvl6pPr>
              <a:defRPr sz="2450"/>
            </a:lvl6pPr>
            <a:lvl7pPr>
              <a:defRPr sz="2450"/>
            </a:lvl7pPr>
            <a:lvl8pPr>
              <a:defRPr sz="2450"/>
            </a:lvl8pPr>
            <a:lvl9pPr>
              <a:defRPr sz="24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96564ED3-F1D1-944E-A71A-C7976CB2ADF2}" type="datetimeFigureOut">
              <a:rPr lang="fr-FR" smtClean="0"/>
              <a:t>12/09/2018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7836FBD-D4B6-E14D-8A51-FD751997607B}" type="slidenum">
              <a:rPr lang="fr-FR" smtClean="0"/>
              <a:t>‹N°›</a:t>
            </a:fld>
            <a:endParaRPr lang="fr-FR"/>
          </a:p>
        </p:txBody>
      </p:sp>
    </p:spTree>
    <p:extLst>
      <p:ext uri="{BB962C8B-B14F-4D97-AF65-F5344CB8AC3E}">
        <p14:creationId xmlns:p14="http://schemas.microsoft.com/office/powerpoint/2010/main" val="2581313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96564ED3-F1D1-944E-A71A-C7976CB2ADF2}" type="datetimeFigureOut">
              <a:rPr lang="fr-FR" smtClean="0"/>
              <a:t>12/09/2018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7836FBD-D4B6-E14D-8A51-FD751997607B}" type="slidenum">
              <a:rPr lang="fr-FR" smtClean="0"/>
              <a:t>‹N°›</a:t>
            </a:fld>
            <a:endParaRPr lang="fr-FR"/>
          </a:p>
        </p:txBody>
      </p:sp>
    </p:spTree>
    <p:extLst>
      <p:ext uri="{BB962C8B-B14F-4D97-AF65-F5344CB8AC3E}">
        <p14:creationId xmlns:p14="http://schemas.microsoft.com/office/powerpoint/2010/main" val="2788072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6564ED3-F1D1-944E-A71A-C7976CB2ADF2}" type="datetimeFigureOut">
              <a:rPr lang="fr-FR" smtClean="0"/>
              <a:t>12/09/2018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7836FBD-D4B6-E14D-8A51-FD751997607B}" type="slidenum">
              <a:rPr lang="fr-FR" smtClean="0"/>
              <a:t>‹N°›</a:t>
            </a:fld>
            <a:endParaRPr lang="fr-FR"/>
          </a:p>
        </p:txBody>
      </p:sp>
    </p:spTree>
    <p:extLst>
      <p:ext uri="{BB962C8B-B14F-4D97-AF65-F5344CB8AC3E}">
        <p14:creationId xmlns:p14="http://schemas.microsoft.com/office/powerpoint/2010/main" val="3403160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34594" y="601974"/>
            <a:ext cx="3517533" cy="2561890"/>
          </a:xfrm>
        </p:spPr>
        <p:txBody>
          <a:bodyPr anchor="b"/>
          <a:lstStyle>
            <a:lvl1pPr algn="l">
              <a:defRPr sz="3118" b="1"/>
            </a:lvl1pPr>
          </a:lstStyle>
          <a:p>
            <a:r>
              <a:rPr lang="fr-FR"/>
              <a:t>Cliquez et modifiez le titre</a:t>
            </a:r>
          </a:p>
        </p:txBody>
      </p:sp>
      <p:sp>
        <p:nvSpPr>
          <p:cNvPr id="3" name="Espace réservé du contenu 2"/>
          <p:cNvSpPr>
            <a:spLocks noGrp="1"/>
          </p:cNvSpPr>
          <p:nvPr>
            <p:ph idx="1"/>
          </p:nvPr>
        </p:nvSpPr>
        <p:spPr>
          <a:xfrm>
            <a:off x="4180201" y="601978"/>
            <a:ext cx="5977021" cy="12903946"/>
          </a:xfrm>
        </p:spPr>
        <p:txBody>
          <a:bodyPr/>
          <a:lstStyle>
            <a:lvl1pPr>
              <a:defRPr sz="5011"/>
            </a:lvl1pPr>
            <a:lvl2pPr>
              <a:defRPr sz="4343"/>
            </a:lvl2pPr>
            <a:lvl3pPr>
              <a:defRPr sz="3786"/>
            </a:lvl3pPr>
            <a:lvl4pPr>
              <a:defRPr sz="3118"/>
            </a:lvl4pPr>
            <a:lvl5pPr>
              <a:defRPr sz="3118"/>
            </a:lvl5pPr>
            <a:lvl6pPr>
              <a:defRPr sz="3118"/>
            </a:lvl6pPr>
            <a:lvl7pPr>
              <a:defRPr sz="3118"/>
            </a:lvl7pPr>
            <a:lvl8pPr>
              <a:defRPr sz="3118"/>
            </a:lvl8pPr>
            <a:lvl9pPr>
              <a:defRPr sz="3118"/>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534594" y="3163868"/>
            <a:ext cx="3517533" cy="10342057"/>
          </a:xfrm>
        </p:spPr>
        <p:txBody>
          <a:bodyPr/>
          <a:lstStyle>
            <a:lvl1pPr marL="0" indent="0">
              <a:buNone/>
              <a:defRPr sz="2227"/>
            </a:lvl1pPr>
            <a:lvl2pPr marL="712793" indent="0">
              <a:buNone/>
              <a:defRPr sz="1893"/>
            </a:lvl2pPr>
            <a:lvl3pPr marL="1425586" indent="0">
              <a:buNone/>
              <a:defRPr sz="1559"/>
            </a:lvl3pPr>
            <a:lvl4pPr marL="2138379" indent="0">
              <a:buNone/>
              <a:defRPr sz="1448"/>
            </a:lvl4pPr>
            <a:lvl5pPr marL="2851172" indent="0">
              <a:buNone/>
              <a:defRPr sz="1448"/>
            </a:lvl5pPr>
            <a:lvl6pPr marL="3563965" indent="0">
              <a:buNone/>
              <a:defRPr sz="1448"/>
            </a:lvl6pPr>
            <a:lvl7pPr marL="4276759" indent="0">
              <a:buNone/>
              <a:defRPr sz="1448"/>
            </a:lvl7pPr>
            <a:lvl8pPr marL="4989552" indent="0">
              <a:buNone/>
              <a:defRPr sz="1448"/>
            </a:lvl8pPr>
            <a:lvl9pPr marL="5702345" indent="0">
              <a:buNone/>
              <a:defRPr sz="1448"/>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96564ED3-F1D1-944E-A71A-C7976CB2ADF2}" type="datetimeFigureOut">
              <a:rPr lang="fr-FR" smtClean="0"/>
              <a:t>12/09/2018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7836FBD-D4B6-E14D-8A51-FD751997607B}" type="slidenum">
              <a:rPr lang="fr-FR" smtClean="0"/>
              <a:t>‹N°›</a:t>
            </a:fld>
            <a:endParaRPr lang="fr-FR"/>
          </a:p>
        </p:txBody>
      </p:sp>
    </p:spTree>
    <p:extLst>
      <p:ext uri="{BB962C8B-B14F-4D97-AF65-F5344CB8AC3E}">
        <p14:creationId xmlns:p14="http://schemas.microsoft.com/office/powerpoint/2010/main" val="1625073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95670" y="10583548"/>
            <a:ext cx="6415088" cy="1249447"/>
          </a:xfrm>
        </p:spPr>
        <p:txBody>
          <a:bodyPr anchor="b"/>
          <a:lstStyle>
            <a:lvl1pPr algn="l">
              <a:defRPr sz="3118" b="1"/>
            </a:lvl1pPr>
          </a:lstStyle>
          <a:p>
            <a:r>
              <a:rPr lang="fr-FR"/>
              <a:t>Cliquez et modifiez le titre</a:t>
            </a:r>
          </a:p>
        </p:txBody>
      </p:sp>
      <p:sp>
        <p:nvSpPr>
          <p:cNvPr id="3" name="Espace réservé pour une image  2"/>
          <p:cNvSpPr>
            <a:spLocks noGrp="1"/>
          </p:cNvSpPr>
          <p:nvPr>
            <p:ph type="pic" idx="1"/>
          </p:nvPr>
        </p:nvSpPr>
        <p:spPr>
          <a:xfrm>
            <a:off x="2095670" y="1350942"/>
            <a:ext cx="6415088" cy="9071610"/>
          </a:xfrm>
        </p:spPr>
        <p:txBody>
          <a:bodyPr/>
          <a:lstStyle>
            <a:lvl1pPr marL="0" indent="0">
              <a:buNone/>
              <a:defRPr sz="5011"/>
            </a:lvl1pPr>
            <a:lvl2pPr marL="712793" indent="0">
              <a:buNone/>
              <a:defRPr sz="4343"/>
            </a:lvl2pPr>
            <a:lvl3pPr marL="1425586" indent="0">
              <a:buNone/>
              <a:defRPr sz="3786"/>
            </a:lvl3pPr>
            <a:lvl4pPr marL="2138379" indent="0">
              <a:buNone/>
              <a:defRPr sz="3118"/>
            </a:lvl4pPr>
            <a:lvl5pPr marL="2851172" indent="0">
              <a:buNone/>
              <a:defRPr sz="3118"/>
            </a:lvl5pPr>
            <a:lvl6pPr marL="3563965" indent="0">
              <a:buNone/>
              <a:defRPr sz="3118"/>
            </a:lvl6pPr>
            <a:lvl7pPr marL="4276759" indent="0">
              <a:buNone/>
              <a:defRPr sz="3118"/>
            </a:lvl7pPr>
            <a:lvl8pPr marL="4989552" indent="0">
              <a:buNone/>
              <a:defRPr sz="3118"/>
            </a:lvl8pPr>
            <a:lvl9pPr marL="5702345" indent="0">
              <a:buNone/>
              <a:defRPr sz="3118"/>
            </a:lvl9pPr>
          </a:lstStyle>
          <a:p>
            <a:endParaRPr lang="fr-FR"/>
          </a:p>
        </p:txBody>
      </p:sp>
      <p:sp>
        <p:nvSpPr>
          <p:cNvPr id="4" name="Espace réservé du texte 3"/>
          <p:cNvSpPr>
            <a:spLocks noGrp="1"/>
          </p:cNvSpPr>
          <p:nvPr>
            <p:ph type="body" sz="half" idx="2"/>
          </p:nvPr>
        </p:nvSpPr>
        <p:spPr>
          <a:xfrm>
            <a:off x="2095670" y="11832995"/>
            <a:ext cx="6415088" cy="1774423"/>
          </a:xfrm>
        </p:spPr>
        <p:txBody>
          <a:bodyPr/>
          <a:lstStyle>
            <a:lvl1pPr marL="0" indent="0">
              <a:buNone/>
              <a:defRPr sz="2227"/>
            </a:lvl1pPr>
            <a:lvl2pPr marL="712793" indent="0">
              <a:buNone/>
              <a:defRPr sz="1893"/>
            </a:lvl2pPr>
            <a:lvl3pPr marL="1425586" indent="0">
              <a:buNone/>
              <a:defRPr sz="1559"/>
            </a:lvl3pPr>
            <a:lvl4pPr marL="2138379" indent="0">
              <a:buNone/>
              <a:defRPr sz="1448"/>
            </a:lvl4pPr>
            <a:lvl5pPr marL="2851172" indent="0">
              <a:buNone/>
              <a:defRPr sz="1448"/>
            </a:lvl5pPr>
            <a:lvl6pPr marL="3563965" indent="0">
              <a:buNone/>
              <a:defRPr sz="1448"/>
            </a:lvl6pPr>
            <a:lvl7pPr marL="4276759" indent="0">
              <a:buNone/>
              <a:defRPr sz="1448"/>
            </a:lvl7pPr>
            <a:lvl8pPr marL="4989552" indent="0">
              <a:buNone/>
              <a:defRPr sz="1448"/>
            </a:lvl8pPr>
            <a:lvl9pPr marL="5702345" indent="0">
              <a:buNone/>
              <a:defRPr sz="1448"/>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96564ED3-F1D1-944E-A71A-C7976CB2ADF2}" type="datetimeFigureOut">
              <a:rPr lang="fr-FR" smtClean="0"/>
              <a:t>12/09/2018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7836FBD-D4B6-E14D-8A51-FD751997607B}" type="slidenum">
              <a:rPr lang="fr-FR" smtClean="0"/>
              <a:t>‹N°›</a:t>
            </a:fld>
            <a:endParaRPr lang="fr-FR"/>
          </a:p>
        </p:txBody>
      </p:sp>
    </p:spTree>
    <p:extLst>
      <p:ext uri="{BB962C8B-B14F-4D97-AF65-F5344CB8AC3E}">
        <p14:creationId xmlns:p14="http://schemas.microsoft.com/office/powerpoint/2010/main" val="2365079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34591" y="605475"/>
            <a:ext cx="9622632" cy="2519892"/>
          </a:xfrm>
          <a:prstGeom prst="rect">
            <a:avLst/>
          </a:prstGeom>
        </p:spPr>
        <p:txBody>
          <a:bodyPr vert="horz" lIns="128016" tIns="64008" rIns="128016" bIns="64008" rtlCol="0" anchor="ctr">
            <a:normAutofit/>
          </a:bodyPr>
          <a:lstStyle/>
          <a:p>
            <a:r>
              <a:rPr lang="fr-FR"/>
              <a:t>Cliquez et modifiez le titre</a:t>
            </a:r>
          </a:p>
        </p:txBody>
      </p:sp>
      <p:sp>
        <p:nvSpPr>
          <p:cNvPr id="3" name="Espace réservé du texte 2"/>
          <p:cNvSpPr>
            <a:spLocks noGrp="1"/>
          </p:cNvSpPr>
          <p:nvPr>
            <p:ph type="body" idx="1"/>
          </p:nvPr>
        </p:nvSpPr>
        <p:spPr>
          <a:xfrm>
            <a:off x="534591" y="3527849"/>
            <a:ext cx="9622632" cy="9978072"/>
          </a:xfrm>
          <a:prstGeom prst="rect">
            <a:avLst/>
          </a:prstGeom>
        </p:spPr>
        <p:txBody>
          <a:bodyPr vert="horz" lIns="128016" tIns="64008" rIns="128016" bIns="64008"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534591" y="14013398"/>
            <a:ext cx="2494756" cy="804966"/>
          </a:xfrm>
          <a:prstGeom prst="rect">
            <a:avLst/>
          </a:prstGeom>
        </p:spPr>
        <p:txBody>
          <a:bodyPr vert="horz" lIns="128016" tIns="64008" rIns="128016" bIns="64008" rtlCol="0" anchor="ctr"/>
          <a:lstStyle>
            <a:lvl1pPr algn="l">
              <a:defRPr sz="1893">
                <a:solidFill>
                  <a:schemeClr val="tx1">
                    <a:tint val="75000"/>
                  </a:schemeClr>
                </a:solidFill>
              </a:defRPr>
            </a:lvl1pPr>
          </a:lstStyle>
          <a:p>
            <a:fld id="{96564ED3-F1D1-944E-A71A-C7976CB2ADF2}" type="datetimeFigureOut">
              <a:rPr lang="fr-FR" smtClean="0"/>
              <a:t>12/09/2018</a:t>
            </a:fld>
            <a:endParaRPr lang="fr-FR"/>
          </a:p>
        </p:txBody>
      </p:sp>
      <p:sp>
        <p:nvSpPr>
          <p:cNvPr id="5" name="Espace réservé du pied de page 4"/>
          <p:cNvSpPr>
            <a:spLocks noGrp="1"/>
          </p:cNvSpPr>
          <p:nvPr>
            <p:ph type="ftr" sz="quarter" idx="3"/>
          </p:nvPr>
        </p:nvSpPr>
        <p:spPr>
          <a:xfrm>
            <a:off x="3653036" y="14013398"/>
            <a:ext cx="3385741" cy="804966"/>
          </a:xfrm>
          <a:prstGeom prst="rect">
            <a:avLst/>
          </a:prstGeom>
        </p:spPr>
        <p:txBody>
          <a:bodyPr vert="horz" lIns="128016" tIns="64008" rIns="128016" bIns="64008" rtlCol="0" anchor="ctr"/>
          <a:lstStyle>
            <a:lvl1pPr algn="ctr">
              <a:defRPr sz="1893">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7662466" y="14013398"/>
            <a:ext cx="2494756" cy="804966"/>
          </a:xfrm>
          <a:prstGeom prst="rect">
            <a:avLst/>
          </a:prstGeom>
        </p:spPr>
        <p:txBody>
          <a:bodyPr vert="horz" lIns="128016" tIns="64008" rIns="128016" bIns="64008" rtlCol="0" anchor="ctr"/>
          <a:lstStyle>
            <a:lvl1pPr algn="r">
              <a:defRPr sz="1893">
                <a:solidFill>
                  <a:schemeClr val="tx1">
                    <a:tint val="75000"/>
                  </a:schemeClr>
                </a:solidFill>
              </a:defRPr>
            </a:lvl1pPr>
          </a:lstStyle>
          <a:p>
            <a:fld id="{77836FBD-D4B6-E14D-8A51-FD751997607B}" type="slidenum">
              <a:rPr lang="fr-FR" smtClean="0"/>
              <a:t>‹N°›</a:t>
            </a:fld>
            <a:endParaRPr lang="fr-FR"/>
          </a:p>
        </p:txBody>
      </p:sp>
    </p:spTree>
    <p:extLst>
      <p:ext uri="{BB962C8B-B14F-4D97-AF65-F5344CB8AC3E}">
        <p14:creationId xmlns:p14="http://schemas.microsoft.com/office/powerpoint/2010/main" val="1245459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712793" rtl="0" eaLnBrk="1" latinLnBrk="0" hangingPunct="1">
        <a:spcBef>
          <a:spcPct val="0"/>
        </a:spcBef>
        <a:buNone/>
        <a:defRPr sz="6904" kern="1200">
          <a:solidFill>
            <a:schemeClr val="tx1"/>
          </a:solidFill>
          <a:latin typeface="+mj-lt"/>
          <a:ea typeface="+mj-ea"/>
          <a:cs typeface="+mj-cs"/>
        </a:defRPr>
      </a:lvl1pPr>
    </p:titleStyle>
    <p:bodyStyle>
      <a:lvl1pPr marL="534595" indent="-534595" algn="l" defTabSz="712793" rtl="0" eaLnBrk="1" latinLnBrk="0" hangingPunct="1">
        <a:spcBef>
          <a:spcPct val="20000"/>
        </a:spcBef>
        <a:buFont typeface="Arial"/>
        <a:buChar char="•"/>
        <a:defRPr sz="5011" kern="1200">
          <a:solidFill>
            <a:schemeClr val="tx1"/>
          </a:solidFill>
          <a:latin typeface="+mn-lt"/>
          <a:ea typeface="+mn-ea"/>
          <a:cs typeface="+mn-cs"/>
        </a:defRPr>
      </a:lvl1pPr>
      <a:lvl2pPr marL="1158289" indent="-445496" algn="l" defTabSz="712793" rtl="0" eaLnBrk="1" latinLnBrk="0" hangingPunct="1">
        <a:spcBef>
          <a:spcPct val="20000"/>
        </a:spcBef>
        <a:buFont typeface="Arial"/>
        <a:buChar char="–"/>
        <a:defRPr sz="4343" kern="1200">
          <a:solidFill>
            <a:schemeClr val="tx1"/>
          </a:solidFill>
          <a:latin typeface="+mn-lt"/>
          <a:ea typeface="+mn-ea"/>
          <a:cs typeface="+mn-cs"/>
        </a:defRPr>
      </a:lvl2pPr>
      <a:lvl3pPr marL="1781983" indent="-356397" algn="l" defTabSz="712793" rtl="0" eaLnBrk="1" latinLnBrk="0" hangingPunct="1">
        <a:spcBef>
          <a:spcPct val="20000"/>
        </a:spcBef>
        <a:buFont typeface="Arial"/>
        <a:buChar char="•"/>
        <a:defRPr sz="3786" kern="1200">
          <a:solidFill>
            <a:schemeClr val="tx1"/>
          </a:solidFill>
          <a:latin typeface="+mn-lt"/>
          <a:ea typeface="+mn-ea"/>
          <a:cs typeface="+mn-cs"/>
        </a:defRPr>
      </a:lvl3pPr>
      <a:lvl4pPr marL="2494776" indent="-356397" algn="l" defTabSz="712793" rtl="0" eaLnBrk="1" latinLnBrk="0" hangingPunct="1">
        <a:spcBef>
          <a:spcPct val="20000"/>
        </a:spcBef>
        <a:buFont typeface="Arial"/>
        <a:buChar char="–"/>
        <a:defRPr sz="3118" kern="1200">
          <a:solidFill>
            <a:schemeClr val="tx1"/>
          </a:solidFill>
          <a:latin typeface="+mn-lt"/>
          <a:ea typeface="+mn-ea"/>
          <a:cs typeface="+mn-cs"/>
        </a:defRPr>
      </a:lvl4pPr>
      <a:lvl5pPr marL="3207569" indent="-356397" algn="l" defTabSz="712793" rtl="0" eaLnBrk="1" latinLnBrk="0" hangingPunct="1">
        <a:spcBef>
          <a:spcPct val="20000"/>
        </a:spcBef>
        <a:buFont typeface="Arial"/>
        <a:buChar char="»"/>
        <a:defRPr sz="3118" kern="1200">
          <a:solidFill>
            <a:schemeClr val="tx1"/>
          </a:solidFill>
          <a:latin typeface="+mn-lt"/>
          <a:ea typeface="+mn-ea"/>
          <a:cs typeface="+mn-cs"/>
        </a:defRPr>
      </a:lvl5pPr>
      <a:lvl6pPr marL="3920362" indent="-356397" algn="l" defTabSz="712793" rtl="0" eaLnBrk="1" latinLnBrk="0" hangingPunct="1">
        <a:spcBef>
          <a:spcPct val="20000"/>
        </a:spcBef>
        <a:buFont typeface="Arial"/>
        <a:buChar char="•"/>
        <a:defRPr sz="3118" kern="1200">
          <a:solidFill>
            <a:schemeClr val="tx1"/>
          </a:solidFill>
          <a:latin typeface="+mn-lt"/>
          <a:ea typeface="+mn-ea"/>
          <a:cs typeface="+mn-cs"/>
        </a:defRPr>
      </a:lvl6pPr>
      <a:lvl7pPr marL="4633155" indent="-356397" algn="l" defTabSz="712793" rtl="0" eaLnBrk="1" latinLnBrk="0" hangingPunct="1">
        <a:spcBef>
          <a:spcPct val="20000"/>
        </a:spcBef>
        <a:buFont typeface="Arial"/>
        <a:buChar char="•"/>
        <a:defRPr sz="3118" kern="1200">
          <a:solidFill>
            <a:schemeClr val="tx1"/>
          </a:solidFill>
          <a:latin typeface="+mn-lt"/>
          <a:ea typeface="+mn-ea"/>
          <a:cs typeface="+mn-cs"/>
        </a:defRPr>
      </a:lvl7pPr>
      <a:lvl8pPr marL="5345948" indent="-356397" algn="l" defTabSz="712793" rtl="0" eaLnBrk="1" latinLnBrk="0" hangingPunct="1">
        <a:spcBef>
          <a:spcPct val="20000"/>
        </a:spcBef>
        <a:buFont typeface="Arial"/>
        <a:buChar char="•"/>
        <a:defRPr sz="3118" kern="1200">
          <a:solidFill>
            <a:schemeClr val="tx1"/>
          </a:solidFill>
          <a:latin typeface="+mn-lt"/>
          <a:ea typeface="+mn-ea"/>
          <a:cs typeface="+mn-cs"/>
        </a:defRPr>
      </a:lvl8pPr>
      <a:lvl9pPr marL="6058741" indent="-356397" algn="l" defTabSz="712793" rtl="0" eaLnBrk="1" latinLnBrk="0" hangingPunct="1">
        <a:spcBef>
          <a:spcPct val="20000"/>
        </a:spcBef>
        <a:buFont typeface="Arial"/>
        <a:buChar char="•"/>
        <a:defRPr sz="3118" kern="1200">
          <a:solidFill>
            <a:schemeClr val="tx1"/>
          </a:solidFill>
          <a:latin typeface="+mn-lt"/>
          <a:ea typeface="+mn-ea"/>
          <a:cs typeface="+mn-cs"/>
        </a:defRPr>
      </a:lvl9pPr>
    </p:bodyStyle>
    <p:otherStyle>
      <a:defPPr>
        <a:defRPr lang="fr-FR"/>
      </a:defPPr>
      <a:lvl1pPr marL="0" algn="l" defTabSz="712793" rtl="0" eaLnBrk="1" latinLnBrk="0" hangingPunct="1">
        <a:defRPr sz="2784" kern="1200">
          <a:solidFill>
            <a:schemeClr val="tx1"/>
          </a:solidFill>
          <a:latin typeface="+mn-lt"/>
          <a:ea typeface="+mn-ea"/>
          <a:cs typeface="+mn-cs"/>
        </a:defRPr>
      </a:lvl1pPr>
      <a:lvl2pPr marL="712793" algn="l" defTabSz="712793" rtl="0" eaLnBrk="1" latinLnBrk="0" hangingPunct="1">
        <a:defRPr sz="2784" kern="1200">
          <a:solidFill>
            <a:schemeClr val="tx1"/>
          </a:solidFill>
          <a:latin typeface="+mn-lt"/>
          <a:ea typeface="+mn-ea"/>
          <a:cs typeface="+mn-cs"/>
        </a:defRPr>
      </a:lvl2pPr>
      <a:lvl3pPr marL="1425586" algn="l" defTabSz="712793" rtl="0" eaLnBrk="1" latinLnBrk="0" hangingPunct="1">
        <a:defRPr sz="2784" kern="1200">
          <a:solidFill>
            <a:schemeClr val="tx1"/>
          </a:solidFill>
          <a:latin typeface="+mn-lt"/>
          <a:ea typeface="+mn-ea"/>
          <a:cs typeface="+mn-cs"/>
        </a:defRPr>
      </a:lvl3pPr>
      <a:lvl4pPr marL="2138379" algn="l" defTabSz="712793" rtl="0" eaLnBrk="1" latinLnBrk="0" hangingPunct="1">
        <a:defRPr sz="2784" kern="1200">
          <a:solidFill>
            <a:schemeClr val="tx1"/>
          </a:solidFill>
          <a:latin typeface="+mn-lt"/>
          <a:ea typeface="+mn-ea"/>
          <a:cs typeface="+mn-cs"/>
        </a:defRPr>
      </a:lvl4pPr>
      <a:lvl5pPr marL="2851172" algn="l" defTabSz="712793" rtl="0" eaLnBrk="1" latinLnBrk="0" hangingPunct="1">
        <a:defRPr sz="2784" kern="1200">
          <a:solidFill>
            <a:schemeClr val="tx1"/>
          </a:solidFill>
          <a:latin typeface="+mn-lt"/>
          <a:ea typeface="+mn-ea"/>
          <a:cs typeface="+mn-cs"/>
        </a:defRPr>
      </a:lvl5pPr>
      <a:lvl6pPr marL="3563965" algn="l" defTabSz="712793" rtl="0" eaLnBrk="1" latinLnBrk="0" hangingPunct="1">
        <a:defRPr sz="2784" kern="1200">
          <a:solidFill>
            <a:schemeClr val="tx1"/>
          </a:solidFill>
          <a:latin typeface="+mn-lt"/>
          <a:ea typeface="+mn-ea"/>
          <a:cs typeface="+mn-cs"/>
        </a:defRPr>
      </a:lvl6pPr>
      <a:lvl7pPr marL="4276759" algn="l" defTabSz="712793" rtl="0" eaLnBrk="1" latinLnBrk="0" hangingPunct="1">
        <a:defRPr sz="2784" kern="1200">
          <a:solidFill>
            <a:schemeClr val="tx1"/>
          </a:solidFill>
          <a:latin typeface="+mn-lt"/>
          <a:ea typeface="+mn-ea"/>
          <a:cs typeface="+mn-cs"/>
        </a:defRPr>
      </a:lvl7pPr>
      <a:lvl8pPr marL="4989552" algn="l" defTabSz="712793" rtl="0" eaLnBrk="1" latinLnBrk="0" hangingPunct="1">
        <a:defRPr sz="2784" kern="1200">
          <a:solidFill>
            <a:schemeClr val="tx1"/>
          </a:solidFill>
          <a:latin typeface="+mn-lt"/>
          <a:ea typeface="+mn-ea"/>
          <a:cs typeface="+mn-cs"/>
        </a:defRPr>
      </a:lvl8pPr>
      <a:lvl9pPr marL="5702345" algn="l" defTabSz="712793" rtl="0" eaLnBrk="1" latinLnBrk="0" hangingPunct="1">
        <a:defRPr sz="27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emf"/></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11.jpg"/><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2.jp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forme warning EPP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924"/>
            <a:ext cx="10720098" cy="7232832"/>
          </a:xfrm>
          <a:prstGeom prst="rect">
            <a:avLst/>
          </a:prstGeom>
        </p:spPr>
      </p:pic>
      <p:pic>
        <p:nvPicPr>
          <p:cNvPr id="5" name="Image 4" descr="AGRLPL_19.jp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222411" y="2617172"/>
            <a:ext cx="6236984" cy="4525469"/>
          </a:xfrm>
          <a:prstGeom prst="rect">
            <a:avLst/>
          </a:prstGeom>
          <a:ln w="38100" cmpd="sng">
            <a:solidFill>
              <a:schemeClr val="bg1"/>
            </a:solidFill>
          </a:ln>
        </p:spPr>
      </p:pic>
      <p:cxnSp>
        <p:nvCxnSpPr>
          <p:cNvPr id="10" name="Connecteur droit 9"/>
          <p:cNvCxnSpPr/>
          <p:nvPr/>
        </p:nvCxnSpPr>
        <p:spPr>
          <a:xfrm>
            <a:off x="7537268" y="1895178"/>
            <a:ext cx="2460814" cy="0"/>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1" name="Connecteur droit 10"/>
          <p:cNvCxnSpPr/>
          <p:nvPr/>
        </p:nvCxnSpPr>
        <p:spPr>
          <a:xfrm>
            <a:off x="665938" y="1895178"/>
            <a:ext cx="2460814" cy="0"/>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33" name="Image 32" descr="AGRLPL_1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2920" y="10150914"/>
            <a:ext cx="2529580" cy="1679799"/>
          </a:xfrm>
          <a:prstGeom prst="rect">
            <a:avLst/>
          </a:prstGeom>
        </p:spPr>
      </p:pic>
      <p:pic>
        <p:nvPicPr>
          <p:cNvPr id="34" name="Image 33" descr="AGRLPL_2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0628" y="10138804"/>
            <a:ext cx="2255878" cy="1691908"/>
          </a:xfrm>
          <a:prstGeom prst="rect">
            <a:avLst/>
          </a:prstGeom>
        </p:spPr>
      </p:pic>
      <p:pic>
        <p:nvPicPr>
          <p:cNvPr id="15" name="Image 14" descr="cartouche rond EPPO WARNIN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2831" y="11577133"/>
            <a:ext cx="513290" cy="513290"/>
          </a:xfrm>
          <a:prstGeom prst="rect">
            <a:avLst/>
          </a:prstGeom>
        </p:spPr>
      </p:pic>
      <p:pic>
        <p:nvPicPr>
          <p:cNvPr id="16" name="Image 15" descr="cartouche rond EPPO WARNIN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9447" y="11577133"/>
            <a:ext cx="513290" cy="513290"/>
          </a:xfrm>
          <a:prstGeom prst="rect">
            <a:avLst/>
          </a:prstGeom>
        </p:spPr>
      </p:pic>
      <p:sp>
        <p:nvSpPr>
          <p:cNvPr id="20" name="ZoneTexte 19"/>
          <p:cNvSpPr txBox="1"/>
          <p:nvPr/>
        </p:nvSpPr>
        <p:spPr>
          <a:xfrm>
            <a:off x="1785718" y="12462806"/>
            <a:ext cx="1372611" cy="332270"/>
          </a:xfrm>
          <a:prstGeom prst="rect">
            <a:avLst/>
          </a:prstGeom>
          <a:noFill/>
        </p:spPr>
        <p:txBody>
          <a:bodyPr wrap="square" rtlCol="0">
            <a:spAutoFit/>
          </a:bodyPr>
          <a:lstStyle/>
          <a:p>
            <a:r>
              <a:rPr lang="fr-FR" sz="1559" b="1" dirty="0">
                <a:solidFill>
                  <a:srgbClr val="FFFFFF"/>
                </a:solidFill>
                <a:latin typeface="Century Gothic"/>
                <a:cs typeface="Century Gothic"/>
              </a:rPr>
              <a:t>Contact us !</a:t>
            </a:r>
          </a:p>
        </p:txBody>
      </p:sp>
      <p:sp>
        <p:nvSpPr>
          <p:cNvPr id="22" name="ZoneTexte 21"/>
          <p:cNvSpPr txBox="1"/>
          <p:nvPr/>
        </p:nvSpPr>
        <p:spPr>
          <a:xfrm>
            <a:off x="2324612" y="11688251"/>
            <a:ext cx="644013" cy="246542"/>
          </a:xfrm>
          <a:prstGeom prst="rect">
            <a:avLst/>
          </a:prstGeom>
          <a:noFill/>
        </p:spPr>
        <p:txBody>
          <a:bodyPr wrap="square" rtlCol="0">
            <a:spAutoFit/>
          </a:bodyPr>
          <a:lstStyle/>
          <a:p>
            <a:r>
              <a:rPr lang="fr-FR" sz="1002" b="1" dirty="0" err="1">
                <a:solidFill>
                  <a:srgbClr val="FFFFFF"/>
                </a:solidFill>
                <a:latin typeface="Century Gothic"/>
                <a:cs typeface="Century Gothic"/>
              </a:rPr>
              <a:t>Before</a:t>
            </a:r>
            <a:endParaRPr lang="fr-FR" sz="1002" b="1" dirty="0">
              <a:solidFill>
                <a:srgbClr val="FFFFFF"/>
              </a:solidFill>
              <a:latin typeface="Century Gothic"/>
              <a:cs typeface="Century Gothic"/>
            </a:endParaRPr>
          </a:p>
        </p:txBody>
      </p:sp>
      <p:sp>
        <p:nvSpPr>
          <p:cNvPr id="24" name="ZoneTexte 23"/>
          <p:cNvSpPr txBox="1"/>
          <p:nvPr/>
        </p:nvSpPr>
        <p:spPr>
          <a:xfrm>
            <a:off x="5196864" y="11684397"/>
            <a:ext cx="644013" cy="246542"/>
          </a:xfrm>
          <a:prstGeom prst="rect">
            <a:avLst/>
          </a:prstGeom>
          <a:noFill/>
        </p:spPr>
        <p:txBody>
          <a:bodyPr wrap="square" rtlCol="0">
            <a:spAutoFit/>
          </a:bodyPr>
          <a:lstStyle/>
          <a:p>
            <a:pPr algn="ctr"/>
            <a:r>
              <a:rPr lang="fr-FR" sz="1002" b="1" dirty="0" err="1">
                <a:solidFill>
                  <a:srgbClr val="FFFFFF"/>
                </a:solidFill>
                <a:latin typeface="Century Gothic"/>
                <a:cs typeface="Century Gothic"/>
              </a:rPr>
              <a:t>After</a:t>
            </a:r>
            <a:endParaRPr lang="fr-FR" sz="1002" b="1" dirty="0">
              <a:solidFill>
                <a:srgbClr val="FFFFFF"/>
              </a:solidFill>
              <a:latin typeface="Century Gothic"/>
              <a:cs typeface="Century Gothic"/>
            </a:endParaRPr>
          </a:p>
        </p:txBody>
      </p:sp>
      <p:sp>
        <p:nvSpPr>
          <p:cNvPr id="27" name="Sous-titre 2"/>
          <p:cNvSpPr txBox="1">
            <a:spLocks/>
          </p:cNvSpPr>
          <p:nvPr/>
        </p:nvSpPr>
        <p:spPr>
          <a:xfrm>
            <a:off x="0" y="13929829"/>
            <a:ext cx="10691813" cy="311232"/>
          </a:xfrm>
          <a:prstGeom prst="rect">
            <a:avLst/>
          </a:prstGeom>
        </p:spPr>
        <p:txBody>
          <a:bodyPr vert="horz" lIns="142558" tIns="71279" rIns="142558" bIns="71279" rtlCol="0">
            <a:noAutofit/>
          </a:bodyPr>
          <a:lstStyle>
            <a:lvl1pPr marL="0" indent="0" algn="ctr" defTabSz="640080" rtl="0" eaLnBrk="1" latinLnBrk="0" hangingPunct="1">
              <a:spcBef>
                <a:spcPct val="20000"/>
              </a:spcBef>
              <a:buFont typeface="Arial"/>
              <a:buNone/>
              <a:defRPr sz="4500" kern="1200">
                <a:solidFill>
                  <a:schemeClr val="tx1">
                    <a:tint val="75000"/>
                  </a:schemeClr>
                </a:solidFill>
                <a:latin typeface="+mn-lt"/>
                <a:ea typeface="+mn-ea"/>
                <a:cs typeface="+mn-cs"/>
              </a:defRPr>
            </a:lvl1pPr>
            <a:lvl2pPr marL="640080" indent="0" algn="ctr" defTabSz="640080" rtl="0" eaLnBrk="1" latinLnBrk="0" hangingPunct="1">
              <a:spcBef>
                <a:spcPct val="20000"/>
              </a:spcBef>
              <a:buFont typeface="Arial"/>
              <a:buNone/>
              <a:defRPr sz="3900" kern="1200">
                <a:solidFill>
                  <a:schemeClr val="tx1">
                    <a:tint val="75000"/>
                  </a:schemeClr>
                </a:solidFill>
                <a:latin typeface="+mn-lt"/>
                <a:ea typeface="+mn-ea"/>
                <a:cs typeface="+mn-cs"/>
              </a:defRPr>
            </a:lvl2pPr>
            <a:lvl3pPr marL="1280160" indent="0" algn="ctr" defTabSz="640080" rtl="0" eaLnBrk="1" latinLnBrk="0" hangingPunct="1">
              <a:spcBef>
                <a:spcPct val="20000"/>
              </a:spcBef>
              <a:buFont typeface="Arial"/>
              <a:buNone/>
              <a:defRPr sz="3400" kern="1200">
                <a:solidFill>
                  <a:schemeClr val="tx1">
                    <a:tint val="75000"/>
                  </a:schemeClr>
                </a:solidFill>
                <a:latin typeface="+mn-lt"/>
                <a:ea typeface="+mn-ea"/>
                <a:cs typeface="+mn-cs"/>
              </a:defRPr>
            </a:lvl3pPr>
            <a:lvl4pPr marL="192024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4pPr>
            <a:lvl5pPr marL="256032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5pPr>
            <a:lvl6pPr marL="320040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6pPr>
            <a:lvl7pPr marL="384048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7pPr>
            <a:lvl8pPr marL="448056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8pPr>
            <a:lvl9pPr marL="512064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9pPr>
          </a:lstStyle>
          <a:p>
            <a:r>
              <a:rPr lang="fr-FR" sz="2673" b="1" baseline="30000" dirty="0" err="1">
                <a:solidFill>
                  <a:srgbClr val="D53E33"/>
                </a:solidFill>
                <a:latin typeface="Century Gothic"/>
                <a:cs typeface="Century Gothic"/>
              </a:rPr>
              <a:t>Learn</a:t>
            </a:r>
            <a:r>
              <a:rPr lang="fr-FR" sz="2673" b="1" baseline="30000" dirty="0">
                <a:solidFill>
                  <a:srgbClr val="D53E33"/>
                </a:solidFill>
                <a:latin typeface="Century Gothic"/>
                <a:cs typeface="Century Gothic"/>
              </a:rPr>
              <a:t> more about</a:t>
            </a:r>
            <a:r>
              <a:rPr lang="fr-FR" sz="2673" b="1" dirty="0">
                <a:solidFill>
                  <a:srgbClr val="D53E33"/>
                </a:solidFill>
                <a:latin typeface="Century Gothic"/>
                <a:cs typeface="Century Gothic"/>
              </a:rPr>
              <a:t> </a:t>
            </a:r>
            <a:r>
              <a:rPr lang="fr-FR" sz="2673" b="1" baseline="30000" dirty="0">
                <a:solidFill>
                  <a:srgbClr val="D53E33"/>
                </a:solidFill>
                <a:latin typeface="Century Gothic"/>
                <a:cs typeface="Century Gothic"/>
              </a:rPr>
              <a:t>the</a:t>
            </a:r>
            <a:r>
              <a:rPr lang="fr-FR" sz="2673" b="1" dirty="0">
                <a:solidFill>
                  <a:srgbClr val="D53E33"/>
                </a:solidFill>
                <a:latin typeface="Century Gothic"/>
                <a:cs typeface="Century Gothic"/>
              </a:rPr>
              <a:t> </a:t>
            </a:r>
            <a:r>
              <a:rPr lang="fr-FR" sz="2673" b="1" baseline="30000" dirty="0" err="1">
                <a:solidFill>
                  <a:srgbClr val="D53E33"/>
                </a:solidFill>
                <a:latin typeface="Century Gothic"/>
                <a:cs typeface="Century Gothic"/>
              </a:rPr>
              <a:t>emerald</a:t>
            </a:r>
            <a:r>
              <a:rPr lang="fr-FR" sz="2673" b="1" dirty="0">
                <a:solidFill>
                  <a:srgbClr val="D53E33"/>
                </a:solidFill>
                <a:latin typeface="Century Gothic"/>
                <a:cs typeface="Century Gothic"/>
              </a:rPr>
              <a:t> </a:t>
            </a:r>
            <a:r>
              <a:rPr lang="fr-FR" sz="2673" b="1" baseline="30000" dirty="0" err="1">
                <a:solidFill>
                  <a:srgbClr val="D53E33"/>
                </a:solidFill>
                <a:latin typeface="Century Gothic"/>
                <a:cs typeface="Century Gothic"/>
              </a:rPr>
              <a:t>ash</a:t>
            </a:r>
            <a:r>
              <a:rPr lang="fr-FR" sz="2673" b="1" dirty="0">
                <a:solidFill>
                  <a:srgbClr val="D53E33"/>
                </a:solidFill>
                <a:latin typeface="Century Gothic"/>
                <a:cs typeface="Century Gothic"/>
              </a:rPr>
              <a:t> </a:t>
            </a:r>
            <a:r>
              <a:rPr lang="fr-FR" sz="2673" b="1" baseline="30000" dirty="0" err="1">
                <a:solidFill>
                  <a:srgbClr val="D53E33"/>
                </a:solidFill>
                <a:latin typeface="Century Gothic"/>
                <a:cs typeface="Century Gothic"/>
              </a:rPr>
              <a:t>borer</a:t>
            </a:r>
            <a:r>
              <a:rPr lang="fr-FR" sz="2673" b="1" baseline="30000" dirty="0">
                <a:solidFill>
                  <a:srgbClr val="D53E33"/>
                </a:solidFill>
                <a:latin typeface="Century Gothic"/>
                <a:cs typeface="Century Gothic"/>
              </a:rPr>
              <a:t>: www.your.website</a:t>
            </a:r>
          </a:p>
        </p:txBody>
      </p:sp>
      <p:pic>
        <p:nvPicPr>
          <p:cNvPr id="32" name="Image 31" descr="logo eppo.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6717" y="12865407"/>
            <a:ext cx="822236" cy="859610"/>
          </a:xfrm>
          <a:prstGeom prst="rect">
            <a:avLst/>
          </a:prstGeom>
        </p:spPr>
      </p:pic>
      <p:pic>
        <p:nvPicPr>
          <p:cNvPr id="35" name="Image 34" descr="AGRLPL_17.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7273463" y="9981888"/>
            <a:ext cx="1727821" cy="2041664"/>
          </a:xfrm>
          <a:prstGeom prst="rect">
            <a:avLst/>
          </a:prstGeom>
        </p:spPr>
      </p:pic>
      <p:cxnSp>
        <p:nvCxnSpPr>
          <p:cNvPr id="37" name="Connecteur droit avec flèche 36"/>
          <p:cNvCxnSpPr/>
          <p:nvPr/>
        </p:nvCxnSpPr>
        <p:spPr>
          <a:xfrm>
            <a:off x="3720876" y="10989107"/>
            <a:ext cx="874244" cy="0"/>
          </a:xfrm>
          <a:prstGeom prst="straightConnector1">
            <a:avLst/>
          </a:prstGeom>
          <a:ln w="76200" cmpd="sng">
            <a:solidFill>
              <a:srgbClr val="D53E33"/>
            </a:solidFill>
            <a:tailEnd type="arrow"/>
          </a:ln>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1362925" y="7871572"/>
            <a:ext cx="1382284" cy="366575"/>
          </a:xfrm>
          <a:prstGeom prst="rect">
            <a:avLst/>
          </a:prstGeom>
          <a:solidFill>
            <a:srgbClr val="E15743"/>
          </a:solidFill>
        </p:spPr>
        <p:txBody>
          <a:bodyPr wrap="square" lIns="120268" rtlCol="0">
            <a:spAutoFit/>
          </a:bodyPr>
          <a:lstStyle/>
          <a:p>
            <a:pPr algn="ctr"/>
            <a:r>
              <a:rPr lang="fr-FR" sz="1782" b="1" dirty="0" err="1">
                <a:solidFill>
                  <a:srgbClr val="FFFFFF"/>
                </a:solidFill>
                <a:latin typeface="Century Gothic"/>
                <a:cs typeface="Century Gothic"/>
              </a:rPr>
              <a:t>What</a:t>
            </a:r>
            <a:r>
              <a:rPr lang="fr-FR" sz="1782" b="1" dirty="0">
                <a:solidFill>
                  <a:srgbClr val="FFFFFF"/>
                </a:solidFill>
                <a:latin typeface="Century Gothic"/>
                <a:cs typeface="Century Gothic"/>
              </a:rPr>
              <a:t> </a:t>
            </a:r>
            <a:r>
              <a:rPr lang="fr-FR" sz="1782" b="1" dirty="0" err="1">
                <a:solidFill>
                  <a:srgbClr val="FFFFFF"/>
                </a:solidFill>
                <a:latin typeface="Century Gothic"/>
                <a:cs typeface="Century Gothic"/>
              </a:rPr>
              <a:t>is</a:t>
            </a:r>
            <a:r>
              <a:rPr lang="fr-FR" sz="1782" b="1" dirty="0">
                <a:solidFill>
                  <a:srgbClr val="FFFFFF"/>
                </a:solidFill>
                <a:latin typeface="Century Gothic"/>
                <a:cs typeface="Century Gothic"/>
              </a:rPr>
              <a:t> </a:t>
            </a:r>
            <a:r>
              <a:rPr lang="fr-FR" sz="1782" b="1" dirty="0" err="1">
                <a:solidFill>
                  <a:srgbClr val="FFFFFF"/>
                </a:solidFill>
                <a:latin typeface="Century Gothic"/>
                <a:cs typeface="Century Gothic"/>
              </a:rPr>
              <a:t>it</a:t>
            </a:r>
            <a:r>
              <a:rPr lang="fr-FR" sz="1782" b="1" dirty="0">
                <a:solidFill>
                  <a:srgbClr val="FFFFFF"/>
                </a:solidFill>
                <a:latin typeface="Century Gothic"/>
                <a:cs typeface="Century Gothic"/>
              </a:rPr>
              <a:t>?</a:t>
            </a:r>
          </a:p>
        </p:txBody>
      </p:sp>
      <p:sp>
        <p:nvSpPr>
          <p:cNvPr id="36" name="ZoneTexte 35"/>
          <p:cNvSpPr txBox="1"/>
          <p:nvPr/>
        </p:nvSpPr>
        <p:spPr>
          <a:xfrm>
            <a:off x="1371407" y="9601387"/>
            <a:ext cx="1382284" cy="366575"/>
          </a:xfrm>
          <a:prstGeom prst="rect">
            <a:avLst/>
          </a:prstGeom>
          <a:solidFill>
            <a:srgbClr val="E15743"/>
          </a:solidFill>
        </p:spPr>
        <p:txBody>
          <a:bodyPr wrap="square" lIns="120268" rtlCol="0">
            <a:spAutoFit/>
          </a:bodyPr>
          <a:lstStyle/>
          <a:p>
            <a:pPr algn="ctr"/>
            <a:r>
              <a:rPr lang="fr-FR" sz="1782" b="1" dirty="0">
                <a:solidFill>
                  <a:srgbClr val="FFFFFF"/>
                </a:solidFill>
                <a:latin typeface="Century Gothic"/>
                <a:cs typeface="Century Gothic"/>
              </a:rPr>
              <a:t>Damage</a:t>
            </a:r>
          </a:p>
        </p:txBody>
      </p:sp>
      <p:sp>
        <p:nvSpPr>
          <p:cNvPr id="9" name="ZoneTexte 8"/>
          <p:cNvSpPr txBox="1"/>
          <p:nvPr/>
        </p:nvSpPr>
        <p:spPr>
          <a:xfrm>
            <a:off x="-852879" y="452"/>
            <a:ext cx="12446493" cy="4418662"/>
          </a:xfrm>
          <a:prstGeom prst="rect">
            <a:avLst/>
          </a:prstGeom>
          <a:noFill/>
        </p:spPr>
        <p:txBody>
          <a:bodyPr wrap="square" tIns="681518" rtlCol="0">
            <a:noAutofit/>
          </a:bodyPr>
          <a:lstStyle/>
          <a:p>
            <a:pPr algn="ctr"/>
            <a:r>
              <a:rPr lang="fr-FR" sz="9688" b="1" baseline="30000" dirty="0">
                <a:solidFill>
                  <a:schemeClr val="bg1"/>
                </a:solidFill>
                <a:latin typeface="Century Gothic" panose="020B0502020202020204" pitchFamily="34" charset="0"/>
                <a:ea typeface="+mj-ea"/>
                <a:cs typeface="Century Gothic"/>
              </a:rPr>
              <a:t>HELP US STOP THIS PEST!</a:t>
            </a:r>
          </a:p>
          <a:p>
            <a:pPr algn="ctr"/>
            <a:r>
              <a:rPr lang="fr-FR" sz="5345" b="1" baseline="30000" dirty="0">
                <a:solidFill>
                  <a:schemeClr val="bg1"/>
                </a:solidFill>
                <a:latin typeface="Century Gothic"/>
                <a:ea typeface="+mj-ea"/>
                <a:cs typeface="Century Gothic"/>
              </a:rPr>
              <a:t>Emerald </a:t>
            </a:r>
            <a:r>
              <a:rPr lang="fr-FR" sz="5345" b="1" baseline="30000" dirty="0" err="1">
                <a:solidFill>
                  <a:schemeClr val="bg1"/>
                </a:solidFill>
                <a:latin typeface="Century Gothic"/>
                <a:ea typeface="+mj-ea"/>
                <a:cs typeface="Century Gothic"/>
              </a:rPr>
              <a:t>ash</a:t>
            </a:r>
            <a:r>
              <a:rPr lang="fr-FR" sz="5345" b="1" baseline="30000" dirty="0">
                <a:solidFill>
                  <a:schemeClr val="bg1"/>
                </a:solidFill>
                <a:latin typeface="Century Gothic"/>
                <a:ea typeface="+mj-ea"/>
                <a:cs typeface="Century Gothic"/>
              </a:rPr>
              <a:t> </a:t>
            </a:r>
            <a:r>
              <a:rPr lang="fr-FR" sz="5345" b="1" baseline="30000" dirty="0" err="1">
                <a:solidFill>
                  <a:schemeClr val="bg1"/>
                </a:solidFill>
                <a:latin typeface="Century Gothic"/>
                <a:ea typeface="+mj-ea"/>
                <a:cs typeface="Century Gothic"/>
              </a:rPr>
              <a:t>borer</a:t>
            </a:r>
            <a:endParaRPr lang="fr-FR" sz="5345" b="1" baseline="30000" dirty="0">
              <a:solidFill>
                <a:schemeClr val="bg1"/>
              </a:solidFill>
              <a:latin typeface="Century Gothic"/>
              <a:ea typeface="+mj-ea"/>
              <a:cs typeface="Century Gothic"/>
            </a:endParaRPr>
          </a:p>
          <a:p>
            <a:pPr algn="ctr">
              <a:lnSpc>
                <a:spcPts val="1893"/>
              </a:lnSpc>
            </a:pPr>
            <a:r>
              <a:rPr lang="fr-FR" sz="3118" b="1" baseline="30000" dirty="0">
                <a:solidFill>
                  <a:schemeClr val="bg1"/>
                </a:solidFill>
                <a:latin typeface="Century Gothic"/>
                <a:ea typeface="+mj-ea"/>
                <a:cs typeface="Century Gothic"/>
              </a:rPr>
              <a:t>A </a:t>
            </a:r>
            <a:r>
              <a:rPr lang="fr-FR" sz="3118" b="1" baseline="30000" dirty="0" err="1">
                <a:solidFill>
                  <a:schemeClr val="bg1"/>
                </a:solidFill>
                <a:latin typeface="Century Gothic"/>
                <a:ea typeface="+mj-ea"/>
                <a:cs typeface="Century Gothic"/>
              </a:rPr>
              <a:t>threat</a:t>
            </a:r>
            <a:r>
              <a:rPr lang="fr-FR" sz="3118" b="1" baseline="30000" dirty="0">
                <a:solidFill>
                  <a:schemeClr val="bg1"/>
                </a:solidFill>
                <a:latin typeface="Century Gothic"/>
                <a:ea typeface="+mj-ea"/>
                <a:cs typeface="Century Gothic"/>
              </a:rPr>
              <a:t> to </a:t>
            </a:r>
            <a:r>
              <a:rPr lang="fr-FR" sz="3118" b="1" baseline="30000" dirty="0" err="1">
                <a:solidFill>
                  <a:schemeClr val="bg1"/>
                </a:solidFill>
                <a:latin typeface="Century Gothic"/>
                <a:ea typeface="+mj-ea"/>
                <a:cs typeface="Century Gothic"/>
              </a:rPr>
              <a:t>ash</a:t>
            </a:r>
            <a:r>
              <a:rPr lang="fr-FR" sz="3118" b="1" baseline="30000" dirty="0">
                <a:solidFill>
                  <a:schemeClr val="bg1"/>
                </a:solidFill>
                <a:latin typeface="Century Gothic"/>
                <a:ea typeface="+mj-ea"/>
                <a:cs typeface="Century Gothic"/>
              </a:rPr>
              <a:t> </a:t>
            </a:r>
            <a:r>
              <a:rPr lang="fr-FR" sz="3118" b="1" baseline="30000" dirty="0" err="1">
                <a:solidFill>
                  <a:schemeClr val="bg1"/>
                </a:solidFill>
                <a:latin typeface="Century Gothic"/>
                <a:ea typeface="+mj-ea"/>
                <a:cs typeface="Century Gothic"/>
              </a:rPr>
              <a:t>trees</a:t>
            </a:r>
            <a:endParaRPr lang="fr-FR" sz="3118" b="1" baseline="30000" dirty="0">
              <a:solidFill>
                <a:schemeClr val="bg1"/>
              </a:solidFill>
              <a:latin typeface="Century Gothic"/>
              <a:ea typeface="+mj-ea"/>
              <a:cs typeface="Century Gothic"/>
            </a:endParaRPr>
          </a:p>
        </p:txBody>
      </p:sp>
      <p:grpSp>
        <p:nvGrpSpPr>
          <p:cNvPr id="29" name="Groupe 28"/>
          <p:cNvGrpSpPr/>
          <p:nvPr/>
        </p:nvGrpSpPr>
        <p:grpSpPr>
          <a:xfrm>
            <a:off x="1354444" y="12478821"/>
            <a:ext cx="1772308" cy="653438"/>
            <a:chOff x="1568956" y="9703316"/>
            <a:chExt cx="1591525" cy="586784"/>
          </a:xfrm>
          <a:solidFill>
            <a:srgbClr val="E15743"/>
          </a:solidFill>
        </p:grpSpPr>
        <p:grpSp>
          <p:nvGrpSpPr>
            <p:cNvPr id="39" name="Groupe 38"/>
            <p:cNvGrpSpPr/>
            <p:nvPr/>
          </p:nvGrpSpPr>
          <p:grpSpPr>
            <a:xfrm>
              <a:off x="1568956" y="9703316"/>
              <a:ext cx="1591525" cy="586784"/>
              <a:chOff x="1568956" y="9703316"/>
              <a:chExt cx="1591525" cy="586784"/>
            </a:xfrm>
            <a:grpFill/>
          </p:grpSpPr>
          <p:sp>
            <p:nvSpPr>
              <p:cNvPr id="41" name="Ellipse 40"/>
              <p:cNvSpPr/>
              <p:nvPr/>
            </p:nvSpPr>
            <p:spPr>
              <a:xfrm>
                <a:off x="1568956" y="9794184"/>
                <a:ext cx="495916" cy="49591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7"/>
              </a:p>
            </p:txBody>
          </p:sp>
          <p:sp>
            <p:nvSpPr>
              <p:cNvPr id="42" name="ZoneTexte 41"/>
              <p:cNvSpPr txBox="1"/>
              <p:nvPr/>
            </p:nvSpPr>
            <p:spPr>
              <a:xfrm>
                <a:off x="1898263" y="9703316"/>
                <a:ext cx="1262218" cy="298377"/>
              </a:xfrm>
              <a:prstGeom prst="rect">
                <a:avLst/>
              </a:prstGeom>
              <a:grpFill/>
            </p:spPr>
            <p:txBody>
              <a:bodyPr wrap="square" rtlCol="0">
                <a:spAutoFit/>
              </a:bodyPr>
              <a:lstStyle/>
              <a:p>
                <a:r>
                  <a:rPr lang="fr-FR" sz="1559" b="1" dirty="0">
                    <a:solidFill>
                      <a:srgbClr val="FFFFFF"/>
                    </a:solidFill>
                    <a:latin typeface="Century Gothic"/>
                    <a:cs typeface="Century Gothic"/>
                  </a:rPr>
                  <a:t>Contact us!</a:t>
                </a:r>
              </a:p>
            </p:txBody>
          </p:sp>
        </p:grpSp>
        <p:pic>
          <p:nvPicPr>
            <p:cNvPr id="40" name="Image 39"/>
            <p:cNvPicPr>
              <a:picLocks noChangeAspect="1"/>
            </p:cNvPicPr>
            <p:nvPr/>
          </p:nvPicPr>
          <p:blipFill>
            <a:blip r:embed="rId9"/>
            <a:stretch>
              <a:fillRect/>
            </a:stretch>
          </p:blipFill>
          <p:spPr>
            <a:xfrm>
              <a:off x="1660620" y="9901001"/>
              <a:ext cx="308650" cy="309042"/>
            </a:xfrm>
            <a:prstGeom prst="rect">
              <a:avLst/>
            </a:prstGeom>
            <a:grpFill/>
          </p:spPr>
        </p:pic>
      </p:grpSp>
      <p:sp>
        <p:nvSpPr>
          <p:cNvPr id="2" name="ZoneTexte 1"/>
          <p:cNvSpPr txBox="1"/>
          <p:nvPr/>
        </p:nvSpPr>
        <p:spPr>
          <a:xfrm>
            <a:off x="1354444" y="8263274"/>
            <a:ext cx="7924341" cy="1169551"/>
          </a:xfrm>
          <a:prstGeom prst="rect">
            <a:avLst/>
          </a:prstGeom>
          <a:noFill/>
        </p:spPr>
        <p:txBody>
          <a:bodyPr wrap="square" rtlCol="0">
            <a:spAutoFit/>
          </a:bodyPr>
          <a:lstStyle/>
          <a:p>
            <a:pPr algn="just"/>
            <a:r>
              <a:rPr lang="en-GB" sz="1400" dirty="0"/>
              <a:t>The emerald ash borer (</a:t>
            </a:r>
            <a:r>
              <a:rPr lang="en-GB" sz="1400" i="1" dirty="0" err="1"/>
              <a:t>Agrilus</a:t>
            </a:r>
            <a:r>
              <a:rPr lang="en-GB" sz="1400" i="1" dirty="0"/>
              <a:t> </a:t>
            </a:r>
            <a:r>
              <a:rPr lang="en-GB" sz="1400" i="1" dirty="0" err="1"/>
              <a:t>planipennis</a:t>
            </a:r>
            <a:r>
              <a:rPr lang="en-GB" sz="1400" dirty="0"/>
              <a:t> - </a:t>
            </a:r>
            <a:r>
              <a:rPr lang="en-GB" sz="1400" dirty="0" err="1"/>
              <a:t>Coleoptera</a:t>
            </a:r>
            <a:r>
              <a:rPr lang="en-GB" sz="1400" dirty="0"/>
              <a:t>: </a:t>
            </a:r>
            <a:r>
              <a:rPr lang="en-GB" sz="1400" dirty="0" err="1"/>
              <a:t>Buprestidae</a:t>
            </a:r>
            <a:r>
              <a:rPr lang="en-GB" sz="1400" dirty="0"/>
              <a:t>) originates from Asia but has been inadvertently introduced into other parts of the world (e.g. Canada and USA) where it has killed millions of ash trees. In the mid-2000s, it was discovered in the European part of Russia, near Moscow. As its spread is threatening ash trees in our forests and urban environments, it is important to detect it as early as possible.</a:t>
            </a:r>
          </a:p>
        </p:txBody>
      </p:sp>
      <p:sp>
        <p:nvSpPr>
          <p:cNvPr id="3" name="ZoneTexte 2"/>
          <p:cNvSpPr txBox="1"/>
          <p:nvPr/>
        </p:nvSpPr>
        <p:spPr>
          <a:xfrm>
            <a:off x="2024432" y="12919752"/>
            <a:ext cx="5483201" cy="400110"/>
          </a:xfrm>
          <a:prstGeom prst="rect">
            <a:avLst/>
          </a:prstGeom>
          <a:noFill/>
        </p:spPr>
        <p:txBody>
          <a:bodyPr wrap="square" rtlCol="0">
            <a:spAutoFit/>
          </a:bodyPr>
          <a:lstStyle/>
          <a:p>
            <a:r>
              <a:rPr lang="en-GB" sz="2000" dirty="0"/>
              <a:t>Your contact details, logos, links, QR codes …</a:t>
            </a:r>
          </a:p>
        </p:txBody>
      </p:sp>
      <p:sp>
        <p:nvSpPr>
          <p:cNvPr id="12" name="ZoneTexte 11"/>
          <p:cNvSpPr txBox="1"/>
          <p:nvPr/>
        </p:nvSpPr>
        <p:spPr>
          <a:xfrm>
            <a:off x="0" y="14709662"/>
            <a:ext cx="10691814" cy="412590"/>
          </a:xfrm>
          <a:prstGeom prst="rect">
            <a:avLst/>
          </a:prstGeom>
          <a:noFill/>
        </p:spPr>
        <p:txBody>
          <a:bodyPr wrap="square" bIns="180000" rtlCol="0">
            <a:spAutoFit/>
          </a:bodyPr>
          <a:lstStyle/>
          <a:p>
            <a:pPr algn="ctr"/>
            <a:r>
              <a:rPr lang="en-GB" sz="1200" dirty="0"/>
              <a:t>This poster has been prepared in collaboration with EPPO (www.eppo.int) </a:t>
            </a:r>
          </a:p>
        </p:txBody>
      </p:sp>
      <p:sp>
        <p:nvSpPr>
          <p:cNvPr id="6" name="ZoneTexte 5">
            <a:extLst>
              <a:ext uri="{FF2B5EF4-FFF2-40B4-BE49-F238E27FC236}">
                <a16:creationId xmlns:a16="http://schemas.microsoft.com/office/drawing/2014/main" id="{00DD7F8F-A9EB-4F51-AF4D-DDD8242FD61E}"/>
              </a:ext>
            </a:extLst>
          </p:cNvPr>
          <p:cNvSpPr txBox="1"/>
          <p:nvPr/>
        </p:nvSpPr>
        <p:spPr>
          <a:xfrm>
            <a:off x="2163251" y="7132729"/>
            <a:ext cx="6935795" cy="230832"/>
          </a:xfrm>
          <a:prstGeom prst="rect">
            <a:avLst/>
          </a:prstGeom>
          <a:noFill/>
        </p:spPr>
        <p:txBody>
          <a:bodyPr wrap="square" rtlCol="0">
            <a:spAutoFit/>
          </a:bodyPr>
          <a:lstStyle/>
          <a:p>
            <a:r>
              <a:rPr lang="en-GB" sz="900" dirty="0"/>
              <a:t>All Images: Daniel A. Herms, The Ohio State University (US). EPPO Global Database, https://gd.eppo.int</a:t>
            </a:r>
          </a:p>
        </p:txBody>
      </p:sp>
    </p:spTree>
    <p:extLst>
      <p:ext uri="{BB962C8B-B14F-4D97-AF65-F5344CB8AC3E}">
        <p14:creationId xmlns:p14="http://schemas.microsoft.com/office/powerpoint/2010/main" val="2022621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rganigramme : Entrée manuelle 11"/>
          <p:cNvSpPr/>
          <p:nvPr/>
        </p:nvSpPr>
        <p:spPr>
          <a:xfrm flipV="1">
            <a:off x="-28286" y="-55607"/>
            <a:ext cx="10748383" cy="728357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17"/>
              <a:gd name="connsiteY0" fmla="*/ 3317 h 10000"/>
              <a:gd name="connsiteX1" fmla="*/ 10017 w 10017"/>
              <a:gd name="connsiteY1" fmla="*/ 0 h 10000"/>
              <a:gd name="connsiteX2" fmla="*/ 10017 w 10017"/>
              <a:gd name="connsiteY2" fmla="*/ 10000 h 10000"/>
              <a:gd name="connsiteX3" fmla="*/ 17 w 10017"/>
              <a:gd name="connsiteY3" fmla="*/ 10000 h 10000"/>
              <a:gd name="connsiteX4" fmla="*/ 0 w 10017"/>
              <a:gd name="connsiteY4" fmla="*/ 3317 h 10000"/>
              <a:gd name="connsiteX0" fmla="*/ 117 w 10001"/>
              <a:gd name="connsiteY0" fmla="*/ 3938 h 10000"/>
              <a:gd name="connsiteX1" fmla="*/ 10001 w 10001"/>
              <a:gd name="connsiteY1" fmla="*/ 0 h 10000"/>
              <a:gd name="connsiteX2" fmla="*/ 10001 w 10001"/>
              <a:gd name="connsiteY2" fmla="*/ 10000 h 10000"/>
              <a:gd name="connsiteX3" fmla="*/ 1 w 10001"/>
              <a:gd name="connsiteY3" fmla="*/ 10000 h 10000"/>
              <a:gd name="connsiteX4" fmla="*/ 117 w 10001"/>
              <a:gd name="connsiteY4" fmla="*/ 3938 h 10000"/>
              <a:gd name="connsiteX0" fmla="*/ 34 w 10001"/>
              <a:gd name="connsiteY0" fmla="*/ 3988 h 10000"/>
              <a:gd name="connsiteX1" fmla="*/ 10001 w 10001"/>
              <a:gd name="connsiteY1" fmla="*/ 0 h 10000"/>
              <a:gd name="connsiteX2" fmla="*/ 10001 w 10001"/>
              <a:gd name="connsiteY2" fmla="*/ 10000 h 10000"/>
              <a:gd name="connsiteX3" fmla="*/ 1 w 10001"/>
              <a:gd name="connsiteY3" fmla="*/ 10000 h 10000"/>
              <a:gd name="connsiteX4" fmla="*/ 34 w 10001"/>
              <a:gd name="connsiteY4" fmla="*/ 3988 h 10000"/>
              <a:gd name="connsiteX0" fmla="*/ 17 w 10001"/>
              <a:gd name="connsiteY0" fmla="*/ 3988 h 10000"/>
              <a:gd name="connsiteX1" fmla="*/ 10001 w 10001"/>
              <a:gd name="connsiteY1" fmla="*/ 0 h 10000"/>
              <a:gd name="connsiteX2" fmla="*/ 10001 w 10001"/>
              <a:gd name="connsiteY2" fmla="*/ 10000 h 10000"/>
              <a:gd name="connsiteX3" fmla="*/ 1 w 10001"/>
              <a:gd name="connsiteY3" fmla="*/ 10000 h 10000"/>
              <a:gd name="connsiteX4" fmla="*/ 17 w 10001"/>
              <a:gd name="connsiteY4" fmla="*/ 3988 h 10000"/>
              <a:gd name="connsiteX0" fmla="*/ 0 w 10034"/>
              <a:gd name="connsiteY0" fmla="*/ 4013 h 10000"/>
              <a:gd name="connsiteX1" fmla="*/ 10034 w 10034"/>
              <a:gd name="connsiteY1" fmla="*/ 0 h 10000"/>
              <a:gd name="connsiteX2" fmla="*/ 10034 w 10034"/>
              <a:gd name="connsiteY2" fmla="*/ 10000 h 10000"/>
              <a:gd name="connsiteX3" fmla="*/ 34 w 10034"/>
              <a:gd name="connsiteY3" fmla="*/ 10000 h 10000"/>
              <a:gd name="connsiteX4" fmla="*/ 0 w 10034"/>
              <a:gd name="connsiteY4" fmla="*/ 4013 h 10000"/>
              <a:gd name="connsiteX0" fmla="*/ 0 w 10034"/>
              <a:gd name="connsiteY0" fmla="*/ 4013 h 10099"/>
              <a:gd name="connsiteX1" fmla="*/ 10034 w 10034"/>
              <a:gd name="connsiteY1" fmla="*/ 0 h 10099"/>
              <a:gd name="connsiteX2" fmla="*/ 10034 w 10034"/>
              <a:gd name="connsiteY2" fmla="*/ 10000 h 10099"/>
              <a:gd name="connsiteX3" fmla="*/ 17 w 10034"/>
              <a:gd name="connsiteY3" fmla="*/ 10099 h 10099"/>
              <a:gd name="connsiteX4" fmla="*/ 0 w 10034"/>
              <a:gd name="connsiteY4" fmla="*/ 4013 h 10099"/>
              <a:gd name="connsiteX0" fmla="*/ 0 w 10034"/>
              <a:gd name="connsiteY0" fmla="*/ 4013 h 10099"/>
              <a:gd name="connsiteX1" fmla="*/ 10034 w 10034"/>
              <a:gd name="connsiteY1" fmla="*/ 0 h 10099"/>
              <a:gd name="connsiteX2" fmla="*/ 10034 w 10034"/>
              <a:gd name="connsiteY2" fmla="*/ 10052 h 10099"/>
              <a:gd name="connsiteX3" fmla="*/ 17 w 10034"/>
              <a:gd name="connsiteY3" fmla="*/ 10099 h 10099"/>
              <a:gd name="connsiteX4" fmla="*/ 0 w 10034"/>
              <a:gd name="connsiteY4" fmla="*/ 4013 h 1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 h="10099">
                <a:moveTo>
                  <a:pt x="0" y="4013"/>
                </a:moveTo>
                <a:lnTo>
                  <a:pt x="10034" y="0"/>
                </a:lnTo>
                <a:lnTo>
                  <a:pt x="10034" y="10052"/>
                </a:lnTo>
                <a:lnTo>
                  <a:pt x="17" y="10099"/>
                </a:lnTo>
                <a:cubicBezTo>
                  <a:pt x="11" y="7871"/>
                  <a:pt x="6" y="6241"/>
                  <a:pt x="0" y="4013"/>
                </a:cubicBezTo>
                <a:close/>
              </a:path>
            </a:pathLst>
          </a:custGeom>
          <a:solidFill>
            <a:srgbClr val="A7BF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7" dirty="0"/>
          </a:p>
        </p:txBody>
      </p:sp>
      <p:pic>
        <p:nvPicPr>
          <p:cNvPr id="5" name="Image 4"/>
          <p:cNvPicPr>
            <a:picLocks noChangeAspect="1"/>
          </p:cNvPicPr>
          <p:nvPr/>
        </p:nvPicPr>
        <p:blipFill>
          <a:blip r:embed="rId2"/>
          <a:stretch>
            <a:fillRect/>
          </a:stretch>
        </p:blipFill>
        <p:spPr>
          <a:xfrm>
            <a:off x="2323923" y="2656928"/>
            <a:ext cx="6033959" cy="4525469"/>
          </a:xfrm>
          <a:prstGeom prst="rect">
            <a:avLst/>
          </a:prstGeom>
          <a:ln w="38100" cmpd="sng">
            <a:solidFill>
              <a:schemeClr val="bg1"/>
            </a:solidFill>
          </a:ln>
        </p:spPr>
      </p:pic>
      <p:cxnSp>
        <p:nvCxnSpPr>
          <p:cNvPr id="10" name="Connecteur droit 9"/>
          <p:cNvCxnSpPr/>
          <p:nvPr/>
        </p:nvCxnSpPr>
        <p:spPr>
          <a:xfrm>
            <a:off x="7537268" y="1934934"/>
            <a:ext cx="2460814" cy="0"/>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1" name="Connecteur droit 10"/>
          <p:cNvCxnSpPr/>
          <p:nvPr/>
        </p:nvCxnSpPr>
        <p:spPr>
          <a:xfrm>
            <a:off x="665938" y="1934934"/>
            <a:ext cx="2460814" cy="0"/>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7" name="Sous-titre 2"/>
          <p:cNvSpPr txBox="1">
            <a:spLocks/>
          </p:cNvSpPr>
          <p:nvPr/>
        </p:nvSpPr>
        <p:spPr>
          <a:xfrm>
            <a:off x="-473252" y="13900658"/>
            <a:ext cx="11738366" cy="657062"/>
          </a:xfrm>
          <a:prstGeom prst="rect">
            <a:avLst/>
          </a:prstGeom>
        </p:spPr>
        <p:txBody>
          <a:bodyPr vert="horz" lIns="142558" tIns="71279" rIns="142558" bIns="71279" rtlCol="0">
            <a:noAutofit/>
          </a:bodyPr>
          <a:lstStyle>
            <a:lvl1pPr marL="0" indent="0" algn="ctr" defTabSz="640080" rtl="0" eaLnBrk="1" latinLnBrk="0" hangingPunct="1">
              <a:spcBef>
                <a:spcPct val="20000"/>
              </a:spcBef>
              <a:buFont typeface="Arial"/>
              <a:buNone/>
              <a:defRPr sz="4500" kern="1200">
                <a:solidFill>
                  <a:schemeClr val="tx1">
                    <a:tint val="75000"/>
                  </a:schemeClr>
                </a:solidFill>
                <a:latin typeface="+mn-lt"/>
                <a:ea typeface="+mn-ea"/>
                <a:cs typeface="+mn-cs"/>
              </a:defRPr>
            </a:lvl1pPr>
            <a:lvl2pPr marL="640080" indent="0" algn="ctr" defTabSz="640080" rtl="0" eaLnBrk="1" latinLnBrk="0" hangingPunct="1">
              <a:spcBef>
                <a:spcPct val="20000"/>
              </a:spcBef>
              <a:buFont typeface="Arial"/>
              <a:buNone/>
              <a:defRPr sz="3900" kern="1200">
                <a:solidFill>
                  <a:schemeClr val="tx1">
                    <a:tint val="75000"/>
                  </a:schemeClr>
                </a:solidFill>
                <a:latin typeface="+mn-lt"/>
                <a:ea typeface="+mn-ea"/>
                <a:cs typeface="+mn-cs"/>
              </a:defRPr>
            </a:lvl2pPr>
            <a:lvl3pPr marL="1280160" indent="0" algn="ctr" defTabSz="640080" rtl="0" eaLnBrk="1" latinLnBrk="0" hangingPunct="1">
              <a:spcBef>
                <a:spcPct val="20000"/>
              </a:spcBef>
              <a:buFont typeface="Arial"/>
              <a:buNone/>
              <a:defRPr sz="3400" kern="1200">
                <a:solidFill>
                  <a:schemeClr val="tx1">
                    <a:tint val="75000"/>
                  </a:schemeClr>
                </a:solidFill>
                <a:latin typeface="+mn-lt"/>
                <a:ea typeface="+mn-ea"/>
                <a:cs typeface="+mn-cs"/>
              </a:defRPr>
            </a:lvl3pPr>
            <a:lvl4pPr marL="192024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4pPr>
            <a:lvl5pPr marL="256032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5pPr>
            <a:lvl6pPr marL="320040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6pPr>
            <a:lvl7pPr marL="384048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7pPr>
            <a:lvl8pPr marL="448056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8pPr>
            <a:lvl9pPr marL="512064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9pPr>
          </a:lstStyle>
          <a:p>
            <a:r>
              <a:rPr lang="fr-FR" sz="2673" b="1" baseline="30000" dirty="0" err="1">
                <a:solidFill>
                  <a:srgbClr val="A7BF59"/>
                </a:solidFill>
                <a:latin typeface="Century Gothic"/>
                <a:cs typeface="Century Gothic"/>
              </a:rPr>
              <a:t>Learn</a:t>
            </a:r>
            <a:r>
              <a:rPr lang="fr-FR" sz="2673" b="1" baseline="30000" dirty="0">
                <a:solidFill>
                  <a:srgbClr val="A7BF59"/>
                </a:solidFill>
                <a:latin typeface="Century Gothic"/>
                <a:cs typeface="Century Gothic"/>
              </a:rPr>
              <a:t> more about </a:t>
            </a:r>
            <a:r>
              <a:rPr lang="fr-FR" sz="2673" b="1" i="1" baseline="30000" dirty="0" err="1">
                <a:solidFill>
                  <a:srgbClr val="A7BF59"/>
                </a:solidFill>
                <a:latin typeface="Century Gothic"/>
                <a:cs typeface="Century Gothic"/>
              </a:rPr>
              <a:t>Popillia</a:t>
            </a:r>
            <a:r>
              <a:rPr lang="fr-FR" sz="2673" b="1" i="1" dirty="0">
                <a:solidFill>
                  <a:srgbClr val="A7BF59"/>
                </a:solidFill>
                <a:latin typeface="Century Gothic"/>
                <a:cs typeface="Century Gothic"/>
              </a:rPr>
              <a:t> </a:t>
            </a:r>
            <a:r>
              <a:rPr lang="fr-FR" sz="2673" b="1" i="1" baseline="30000" dirty="0" err="1">
                <a:solidFill>
                  <a:srgbClr val="A7BF59"/>
                </a:solidFill>
                <a:latin typeface="Century Gothic"/>
                <a:cs typeface="Century Gothic"/>
              </a:rPr>
              <a:t>japonica</a:t>
            </a:r>
            <a:r>
              <a:rPr lang="fr-FR" sz="2673" b="1" i="1" baseline="30000" dirty="0">
                <a:solidFill>
                  <a:srgbClr val="A7BF59"/>
                </a:solidFill>
                <a:latin typeface="Century Gothic"/>
                <a:cs typeface="Century Gothic"/>
              </a:rPr>
              <a:t>: </a:t>
            </a:r>
            <a:r>
              <a:rPr lang="fr-FR" sz="2673" b="1" baseline="30000" dirty="0">
                <a:solidFill>
                  <a:srgbClr val="A7BF59"/>
                </a:solidFill>
                <a:latin typeface="Century Gothic"/>
                <a:cs typeface="Century Gothic"/>
              </a:rPr>
              <a:t>www.your.website</a:t>
            </a:r>
          </a:p>
        </p:txBody>
      </p:sp>
      <p:sp>
        <p:nvSpPr>
          <p:cNvPr id="8" name="ZoneTexte 7"/>
          <p:cNvSpPr txBox="1"/>
          <p:nvPr/>
        </p:nvSpPr>
        <p:spPr>
          <a:xfrm>
            <a:off x="1362925" y="7843088"/>
            <a:ext cx="1382284" cy="366575"/>
          </a:xfrm>
          <a:prstGeom prst="rect">
            <a:avLst/>
          </a:prstGeom>
          <a:solidFill>
            <a:srgbClr val="A7BF59"/>
          </a:solidFill>
        </p:spPr>
        <p:txBody>
          <a:bodyPr wrap="square" lIns="120268" rtlCol="0">
            <a:spAutoFit/>
          </a:bodyPr>
          <a:lstStyle/>
          <a:p>
            <a:r>
              <a:rPr lang="fr-FR" sz="1782" b="1" dirty="0" err="1">
                <a:solidFill>
                  <a:srgbClr val="FFFFFF"/>
                </a:solidFill>
                <a:latin typeface="Century Gothic"/>
                <a:cs typeface="Century Gothic"/>
              </a:rPr>
              <a:t>What</a:t>
            </a:r>
            <a:r>
              <a:rPr lang="fr-FR" sz="1782" b="1" dirty="0">
                <a:solidFill>
                  <a:srgbClr val="FFFFFF"/>
                </a:solidFill>
                <a:latin typeface="Century Gothic"/>
                <a:cs typeface="Century Gothic"/>
              </a:rPr>
              <a:t> </a:t>
            </a:r>
            <a:r>
              <a:rPr lang="fr-FR" sz="1782" b="1" dirty="0" err="1">
                <a:solidFill>
                  <a:srgbClr val="FFFFFF"/>
                </a:solidFill>
                <a:latin typeface="Century Gothic"/>
                <a:cs typeface="Century Gothic"/>
              </a:rPr>
              <a:t>is</a:t>
            </a:r>
            <a:r>
              <a:rPr lang="fr-FR" sz="1782" b="1" dirty="0">
                <a:solidFill>
                  <a:srgbClr val="FFFFFF"/>
                </a:solidFill>
                <a:latin typeface="Century Gothic"/>
                <a:cs typeface="Century Gothic"/>
              </a:rPr>
              <a:t> </a:t>
            </a:r>
            <a:r>
              <a:rPr lang="fr-FR" sz="1782" b="1" dirty="0" err="1">
                <a:solidFill>
                  <a:srgbClr val="FFFFFF"/>
                </a:solidFill>
                <a:latin typeface="Century Gothic"/>
                <a:cs typeface="Century Gothic"/>
              </a:rPr>
              <a:t>it</a:t>
            </a:r>
            <a:r>
              <a:rPr lang="fr-FR" sz="1782" b="1" dirty="0">
                <a:solidFill>
                  <a:srgbClr val="FFFFFF"/>
                </a:solidFill>
                <a:latin typeface="Century Gothic"/>
                <a:cs typeface="Century Gothic"/>
              </a:rPr>
              <a:t>?</a:t>
            </a:r>
          </a:p>
        </p:txBody>
      </p:sp>
      <p:sp>
        <p:nvSpPr>
          <p:cNvPr id="36" name="ZoneTexte 35"/>
          <p:cNvSpPr txBox="1"/>
          <p:nvPr/>
        </p:nvSpPr>
        <p:spPr>
          <a:xfrm>
            <a:off x="1371407" y="9572902"/>
            <a:ext cx="2521098" cy="366575"/>
          </a:xfrm>
          <a:prstGeom prst="rect">
            <a:avLst/>
          </a:prstGeom>
          <a:solidFill>
            <a:srgbClr val="A7BF59"/>
          </a:solidFill>
        </p:spPr>
        <p:txBody>
          <a:bodyPr wrap="square" lIns="120268" rtlCol="0">
            <a:spAutoFit/>
          </a:bodyPr>
          <a:lstStyle/>
          <a:p>
            <a:r>
              <a:rPr lang="fr-FR" sz="1782" b="1" dirty="0">
                <a:solidFill>
                  <a:srgbClr val="FFFFFF"/>
                </a:solidFill>
                <a:latin typeface="Century Gothic"/>
                <a:cs typeface="Century Gothic"/>
              </a:rPr>
              <a:t>How to </a:t>
            </a:r>
            <a:r>
              <a:rPr lang="fr-FR" sz="1782" b="1" dirty="0" err="1">
                <a:solidFill>
                  <a:srgbClr val="FFFFFF"/>
                </a:solidFill>
                <a:latin typeface="Century Gothic"/>
                <a:cs typeface="Century Gothic"/>
              </a:rPr>
              <a:t>recognize</a:t>
            </a:r>
            <a:r>
              <a:rPr lang="fr-FR" sz="1782" b="1" dirty="0">
                <a:solidFill>
                  <a:srgbClr val="FFFFFF"/>
                </a:solidFill>
                <a:latin typeface="Century Gothic"/>
                <a:cs typeface="Century Gothic"/>
              </a:rPr>
              <a:t> </a:t>
            </a:r>
            <a:r>
              <a:rPr lang="fr-FR" sz="1782" b="1" dirty="0" err="1">
                <a:solidFill>
                  <a:srgbClr val="FFFFFF"/>
                </a:solidFill>
                <a:latin typeface="Century Gothic"/>
                <a:cs typeface="Century Gothic"/>
              </a:rPr>
              <a:t>it</a:t>
            </a:r>
            <a:r>
              <a:rPr lang="fr-FR" sz="1782" b="1" dirty="0">
                <a:solidFill>
                  <a:srgbClr val="FFFFFF"/>
                </a:solidFill>
                <a:latin typeface="Century Gothic"/>
                <a:cs typeface="Century Gothic"/>
              </a:rPr>
              <a:t>?</a:t>
            </a:r>
          </a:p>
        </p:txBody>
      </p:sp>
      <p:sp>
        <p:nvSpPr>
          <p:cNvPr id="38" name="ZoneTexte 37"/>
          <p:cNvSpPr txBox="1"/>
          <p:nvPr/>
        </p:nvSpPr>
        <p:spPr>
          <a:xfrm>
            <a:off x="-897230" y="33234"/>
            <a:ext cx="12446493" cy="4418662"/>
          </a:xfrm>
          <a:prstGeom prst="rect">
            <a:avLst/>
          </a:prstGeom>
          <a:noFill/>
        </p:spPr>
        <p:txBody>
          <a:bodyPr wrap="square" tIns="681518" rtlCol="0">
            <a:noAutofit/>
          </a:bodyPr>
          <a:lstStyle/>
          <a:p>
            <a:pPr algn="ctr"/>
            <a:r>
              <a:rPr lang="fr-FR" sz="9688" b="1" baseline="30000" dirty="0">
                <a:solidFill>
                  <a:schemeClr val="bg1"/>
                </a:solidFill>
                <a:latin typeface="Century Gothic" panose="020B0502020202020204" pitchFamily="34" charset="0"/>
                <a:ea typeface="+mj-ea"/>
                <a:cs typeface="Century Gothic"/>
              </a:rPr>
              <a:t>CAN YOU HELP US?</a:t>
            </a:r>
          </a:p>
          <a:p>
            <a:pPr algn="ctr"/>
            <a:r>
              <a:rPr lang="fr-FR" sz="5345" b="1" i="1" baseline="30000" dirty="0" err="1">
                <a:solidFill>
                  <a:schemeClr val="bg1"/>
                </a:solidFill>
                <a:latin typeface="Century Gothic"/>
                <a:ea typeface="+mj-ea"/>
                <a:cs typeface="Century Gothic"/>
              </a:rPr>
              <a:t>Popillia</a:t>
            </a:r>
            <a:r>
              <a:rPr lang="fr-FR" sz="5345" b="1" i="1" baseline="30000" dirty="0">
                <a:solidFill>
                  <a:schemeClr val="bg1"/>
                </a:solidFill>
                <a:latin typeface="Century Gothic"/>
                <a:ea typeface="+mj-ea"/>
                <a:cs typeface="Century Gothic"/>
              </a:rPr>
              <a:t> </a:t>
            </a:r>
            <a:r>
              <a:rPr lang="fr-FR" sz="5345" b="1" i="1" baseline="30000" dirty="0" err="1">
                <a:solidFill>
                  <a:schemeClr val="bg1"/>
                </a:solidFill>
                <a:latin typeface="Century Gothic"/>
                <a:ea typeface="+mj-ea"/>
                <a:cs typeface="Century Gothic"/>
              </a:rPr>
              <a:t>japonica</a:t>
            </a:r>
            <a:endParaRPr lang="fr-FR" sz="5345" b="1" i="1" baseline="30000" dirty="0">
              <a:solidFill>
                <a:schemeClr val="bg1"/>
              </a:solidFill>
              <a:latin typeface="Century Gothic"/>
              <a:ea typeface="+mj-ea"/>
              <a:cs typeface="Century Gothic"/>
            </a:endParaRPr>
          </a:p>
          <a:p>
            <a:pPr algn="ctr">
              <a:lnSpc>
                <a:spcPts val="1893"/>
              </a:lnSpc>
            </a:pPr>
            <a:r>
              <a:rPr lang="fr-FR" sz="3118" b="1" baseline="30000" dirty="0">
                <a:solidFill>
                  <a:schemeClr val="bg1"/>
                </a:solidFill>
                <a:latin typeface="Century Gothic"/>
                <a:ea typeface="+mj-ea"/>
                <a:cs typeface="Century Gothic"/>
              </a:rPr>
              <a:t>A </a:t>
            </a:r>
            <a:r>
              <a:rPr lang="fr-FR" sz="3118" b="1" baseline="30000" dirty="0" err="1">
                <a:solidFill>
                  <a:schemeClr val="bg1"/>
                </a:solidFill>
                <a:latin typeface="Century Gothic"/>
                <a:ea typeface="+mj-ea"/>
                <a:cs typeface="Century Gothic"/>
              </a:rPr>
              <a:t>threat</a:t>
            </a:r>
            <a:r>
              <a:rPr lang="fr-FR" sz="3118" b="1" baseline="30000" dirty="0">
                <a:solidFill>
                  <a:schemeClr val="bg1"/>
                </a:solidFill>
                <a:latin typeface="Century Gothic"/>
                <a:ea typeface="+mj-ea"/>
                <a:cs typeface="Century Gothic"/>
              </a:rPr>
              <a:t> to </a:t>
            </a:r>
            <a:r>
              <a:rPr lang="fr-FR" sz="3118" b="1" baseline="30000" dirty="0" err="1">
                <a:solidFill>
                  <a:schemeClr val="bg1"/>
                </a:solidFill>
                <a:latin typeface="Century Gothic"/>
                <a:ea typeface="+mj-ea"/>
                <a:cs typeface="Century Gothic"/>
              </a:rPr>
              <a:t>lawns</a:t>
            </a:r>
            <a:r>
              <a:rPr lang="fr-FR" sz="3118" b="1" baseline="30000" dirty="0">
                <a:solidFill>
                  <a:schemeClr val="bg1"/>
                </a:solidFill>
                <a:latin typeface="Century Gothic"/>
                <a:ea typeface="+mj-ea"/>
                <a:cs typeface="Century Gothic"/>
              </a:rPr>
              <a:t>, </a:t>
            </a:r>
            <a:r>
              <a:rPr lang="fr-FR" sz="3118" b="1" baseline="30000" dirty="0" err="1">
                <a:solidFill>
                  <a:schemeClr val="bg1"/>
                </a:solidFill>
                <a:latin typeface="Century Gothic"/>
                <a:ea typeface="+mj-ea"/>
                <a:cs typeface="Century Gothic"/>
              </a:rPr>
              <a:t>woods</a:t>
            </a:r>
            <a:r>
              <a:rPr lang="fr-FR" sz="3118" b="1" baseline="30000" dirty="0">
                <a:solidFill>
                  <a:schemeClr val="bg1"/>
                </a:solidFill>
                <a:latin typeface="Century Gothic"/>
                <a:ea typeface="+mj-ea"/>
                <a:cs typeface="Century Gothic"/>
              </a:rPr>
              <a:t> and </a:t>
            </a:r>
            <a:r>
              <a:rPr lang="fr-FR" sz="3118" b="1" baseline="30000" dirty="0" err="1">
                <a:solidFill>
                  <a:schemeClr val="bg1"/>
                </a:solidFill>
                <a:latin typeface="Century Gothic"/>
                <a:ea typeface="+mj-ea"/>
                <a:cs typeface="Century Gothic"/>
              </a:rPr>
              <a:t>crops</a:t>
            </a:r>
            <a:endParaRPr lang="fr-FR" sz="3118" b="1" baseline="30000" dirty="0">
              <a:solidFill>
                <a:schemeClr val="bg1"/>
              </a:solidFill>
              <a:latin typeface="Century Gothic"/>
              <a:ea typeface="+mj-ea"/>
              <a:cs typeface="Century Gothic"/>
            </a:endParaRPr>
          </a:p>
        </p:txBody>
      </p:sp>
      <p:grpSp>
        <p:nvGrpSpPr>
          <p:cNvPr id="42" name="Groupe 41"/>
          <p:cNvGrpSpPr/>
          <p:nvPr/>
        </p:nvGrpSpPr>
        <p:grpSpPr>
          <a:xfrm>
            <a:off x="1446249" y="12459936"/>
            <a:ext cx="1772308" cy="653438"/>
            <a:chOff x="1568956" y="9703316"/>
            <a:chExt cx="1591525" cy="586784"/>
          </a:xfrm>
        </p:grpSpPr>
        <p:grpSp>
          <p:nvGrpSpPr>
            <p:cNvPr id="28" name="Groupe 27"/>
            <p:cNvGrpSpPr/>
            <p:nvPr/>
          </p:nvGrpSpPr>
          <p:grpSpPr>
            <a:xfrm>
              <a:off x="1568956" y="9703316"/>
              <a:ext cx="1591525" cy="586784"/>
              <a:chOff x="1568956" y="9703316"/>
              <a:chExt cx="1591525" cy="586784"/>
            </a:xfrm>
          </p:grpSpPr>
          <p:sp>
            <p:nvSpPr>
              <p:cNvPr id="19" name="Ellipse 18"/>
              <p:cNvSpPr/>
              <p:nvPr/>
            </p:nvSpPr>
            <p:spPr>
              <a:xfrm>
                <a:off x="1568956" y="9794184"/>
                <a:ext cx="495916" cy="495916"/>
              </a:xfrm>
              <a:prstGeom prst="ellipse">
                <a:avLst/>
              </a:prstGeom>
              <a:solidFill>
                <a:srgbClr val="A7BF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7"/>
              </a:p>
            </p:txBody>
          </p:sp>
          <p:sp>
            <p:nvSpPr>
              <p:cNvPr id="20" name="ZoneTexte 19"/>
              <p:cNvSpPr txBox="1"/>
              <p:nvPr/>
            </p:nvSpPr>
            <p:spPr>
              <a:xfrm>
                <a:off x="1898263" y="9703316"/>
                <a:ext cx="1262218" cy="298377"/>
              </a:xfrm>
              <a:prstGeom prst="rect">
                <a:avLst/>
              </a:prstGeom>
              <a:solidFill>
                <a:srgbClr val="A7BF59"/>
              </a:solidFill>
            </p:spPr>
            <p:txBody>
              <a:bodyPr wrap="square" rtlCol="0">
                <a:spAutoFit/>
              </a:bodyPr>
              <a:lstStyle/>
              <a:p>
                <a:r>
                  <a:rPr lang="fr-FR" sz="1559" b="1" dirty="0">
                    <a:solidFill>
                      <a:srgbClr val="FFFFFF"/>
                    </a:solidFill>
                    <a:latin typeface="Century Gothic"/>
                    <a:cs typeface="Century Gothic"/>
                  </a:rPr>
                  <a:t>Contact us!</a:t>
                </a:r>
              </a:p>
            </p:txBody>
          </p:sp>
        </p:grpSp>
        <p:pic>
          <p:nvPicPr>
            <p:cNvPr id="41" name="Image 40"/>
            <p:cNvPicPr>
              <a:picLocks noChangeAspect="1"/>
            </p:cNvPicPr>
            <p:nvPr/>
          </p:nvPicPr>
          <p:blipFill>
            <a:blip r:embed="rId3"/>
            <a:stretch>
              <a:fillRect/>
            </a:stretch>
          </p:blipFill>
          <p:spPr>
            <a:xfrm>
              <a:off x="1660620" y="9901001"/>
              <a:ext cx="308650" cy="309042"/>
            </a:xfrm>
            <a:prstGeom prst="rect">
              <a:avLst/>
            </a:prstGeom>
          </p:spPr>
        </p:pic>
      </p:grpSp>
      <p:pic>
        <p:nvPicPr>
          <p:cNvPr id="43" name="Image 42"/>
          <p:cNvPicPr>
            <a:picLocks noChangeAspect="1"/>
          </p:cNvPicPr>
          <p:nvPr/>
        </p:nvPicPr>
        <p:blipFill>
          <a:blip r:embed="rId4"/>
          <a:stretch>
            <a:fillRect/>
          </a:stretch>
        </p:blipFill>
        <p:spPr>
          <a:xfrm>
            <a:off x="1371402" y="10064496"/>
            <a:ext cx="2514024" cy="1885518"/>
          </a:xfrm>
          <a:prstGeom prst="rect">
            <a:avLst/>
          </a:prstGeom>
        </p:spPr>
      </p:pic>
      <p:pic>
        <p:nvPicPr>
          <p:cNvPr id="44" name="Image 43"/>
          <p:cNvPicPr>
            <a:picLocks noChangeAspect="1"/>
          </p:cNvPicPr>
          <p:nvPr/>
        </p:nvPicPr>
        <p:blipFill rotWithShape="1">
          <a:blip r:embed="rId5"/>
          <a:srcRect l="25937" r="21117"/>
          <a:stretch/>
        </p:blipFill>
        <p:spPr>
          <a:xfrm rot="16200000">
            <a:off x="4453433" y="9671806"/>
            <a:ext cx="1885519" cy="2670896"/>
          </a:xfrm>
          <a:prstGeom prst="rect">
            <a:avLst/>
          </a:prstGeom>
        </p:spPr>
      </p:pic>
      <p:cxnSp>
        <p:nvCxnSpPr>
          <p:cNvPr id="48" name="Connecteur droit avec flèche 47"/>
          <p:cNvCxnSpPr/>
          <p:nvPr/>
        </p:nvCxnSpPr>
        <p:spPr>
          <a:xfrm flipV="1">
            <a:off x="5051407" y="10131087"/>
            <a:ext cx="702990" cy="276788"/>
          </a:xfrm>
          <a:prstGeom prst="straightConnector1">
            <a:avLst/>
          </a:prstGeom>
          <a:ln w="41275">
            <a:headEnd type="triangl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56" name="Connecteur droit avec flèche 55"/>
          <p:cNvCxnSpPr/>
          <p:nvPr/>
        </p:nvCxnSpPr>
        <p:spPr>
          <a:xfrm flipV="1">
            <a:off x="5577179" y="10144427"/>
            <a:ext cx="155010" cy="373267"/>
          </a:xfrm>
          <a:prstGeom prst="straightConnector1">
            <a:avLst/>
          </a:prstGeom>
          <a:ln w="41275">
            <a:headEnd type="triangle" w="med" len="med"/>
            <a:tailEnd type="none" w="med" len="med"/>
          </a:ln>
        </p:spPr>
        <p:style>
          <a:lnRef idx="2">
            <a:schemeClr val="accent2"/>
          </a:lnRef>
          <a:fillRef idx="0">
            <a:schemeClr val="accent2"/>
          </a:fillRef>
          <a:effectRef idx="1">
            <a:schemeClr val="accent2"/>
          </a:effectRef>
          <a:fontRef idx="minor">
            <a:schemeClr val="tx1"/>
          </a:fontRef>
        </p:style>
      </p:cxnSp>
      <p:pic>
        <p:nvPicPr>
          <p:cNvPr id="25" name="Image 24" descr="logo eppo.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6717" y="12797167"/>
            <a:ext cx="822236" cy="859610"/>
          </a:xfrm>
          <a:prstGeom prst="rect">
            <a:avLst/>
          </a:prstGeom>
        </p:spPr>
      </p:pic>
      <p:sp>
        <p:nvSpPr>
          <p:cNvPr id="33" name="ZoneTexte 32"/>
          <p:cNvSpPr txBox="1"/>
          <p:nvPr/>
        </p:nvSpPr>
        <p:spPr>
          <a:xfrm>
            <a:off x="0" y="14709662"/>
            <a:ext cx="10691814" cy="412590"/>
          </a:xfrm>
          <a:prstGeom prst="rect">
            <a:avLst/>
          </a:prstGeom>
          <a:noFill/>
        </p:spPr>
        <p:txBody>
          <a:bodyPr wrap="square" bIns="180000" rtlCol="0">
            <a:spAutoFit/>
          </a:bodyPr>
          <a:lstStyle/>
          <a:p>
            <a:pPr algn="ctr"/>
            <a:r>
              <a:rPr lang="en-GB" sz="1200" dirty="0"/>
              <a:t>This poster has been prepared in collaboration with EPPO (www.eppo.int) </a:t>
            </a:r>
          </a:p>
        </p:txBody>
      </p:sp>
      <p:sp>
        <p:nvSpPr>
          <p:cNvPr id="34" name="ZoneTexte 33"/>
          <p:cNvSpPr txBox="1"/>
          <p:nvPr/>
        </p:nvSpPr>
        <p:spPr>
          <a:xfrm>
            <a:off x="2024432" y="12851512"/>
            <a:ext cx="5483201" cy="400110"/>
          </a:xfrm>
          <a:prstGeom prst="rect">
            <a:avLst/>
          </a:prstGeom>
          <a:noFill/>
        </p:spPr>
        <p:txBody>
          <a:bodyPr wrap="square" rtlCol="0">
            <a:spAutoFit/>
          </a:bodyPr>
          <a:lstStyle/>
          <a:p>
            <a:r>
              <a:rPr lang="en-GB" sz="2000" dirty="0"/>
              <a:t>Your contact details, logos, links, QR codes …</a:t>
            </a:r>
          </a:p>
        </p:txBody>
      </p:sp>
      <p:sp>
        <p:nvSpPr>
          <p:cNvPr id="2" name="ZoneTexte 1"/>
          <p:cNvSpPr txBox="1"/>
          <p:nvPr/>
        </p:nvSpPr>
        <p:spPr>
          <a:xfrm>
            <a:off x="1362925" y="8230550"/>
            <a:ext cx="8382874" cy="1169551"/>
          </a:xfrm>
          <a:prstGeom prst="rect">
            <a:avLst/>
          </a:prstGeom>
          <a:noFill/>
        </p:spPr>
        <p:txBody>
          <a:bodyPr wrap="square" rtlCol="0">
            <a:spAutoFit/>
          </a:bodyPr>
          <a:lstStyle/>
          <a:p>
            <a:pPr algn="just"/>
            <a:r>
              <a:rPr lang="en-GB" sz="1400" i="1" dirty="0" err="1"/>
              <a:t>Popillia</a:t>
            </a:r>
            <a:r>
              <a:rPr lang="en-GB" sz="1400" i="1" dirty="0"/>
              <a:t> japonica </a:t>
            </a:r>
            <a:r>
              <a:rPr lang="en-GB" sz="1400" dirty="0"/>
              <a:t>is a beetle (</a:t>
            </a:r>
            <a:r>
              <a:rPr lang="en-GB" sz="1400" dirty="0" err="1"/>
              <a:t>Coleoptera</a:t>
            </a:r>
            <a:r>
              <a:rPr lang="en-GB" sz="1400" dirty="0"/>
              <a:t>: </a:t>
            </a:r>
            <a:r>
              <a:rPr lang="en-GB" sz="1400" dirty="0" err="1"/>
              <a:t>Rutelidae</a:t>
            </a:r>
            <a:r>
              <a:rPr lang="en-GB" sz="1400" dirty="0"/>
              <a:t>) originating from Japan which has been inadvertently introduced into other parts of the world (e.g. Azores islands and USA). In summer 2014, it was found for the first time in continental Europe, near Milano in Italy. </a:t>
            </a:r>
            <a:r>
              <a:rPr lang="en-GB" sz="1400" i="1" dirty="0" err="1"/>
              <a:t>Popillia</a:t>
            </a:r>
            <a:r>
              <a:rPr lang="en-GB" sz="1400" i="1" dirty="0"/>
              <a:t> japonica </a:t>
            </a:r>
            <a:r>
              <a:rPr lang="en-GB" sz="1400" dirty="0"/>
              <a:t>attacks many plants (almost 300 species). Its larvae feed on plant roots and are particularly damaging in lawns and meadows. Adult beetles are voracious leaf feeders.</a:t>
            </a:r>
          </a:p>
        </p:txBody>
      </p:sp>
      <p:sp>
        <p:nvSpPr>
          <p:cNvPr id="3" name="ZoneTexte 2"/>
          <p:cNvSpPr txBox="1"/>
          <p:nvPr/>
        </p:nvSpPr>
        <p:spPr>
          <a:xfrm>
            <a:off x="6808614" y="9994551"/>
            <a:ext cx="2937183" cy="2031325"/>
          </a:xfrm>
          <a:prstGeom prst="rect">
            <a:avLst/>
          </a:prstGeom>
          <a:noFill/>
        </p:spPr>
        <p:txBody>
          <a:bodyPr wrap="square" rtlCol="0">
            <a:spAutoFit/>
          </a:bodyPr>
          <a:lstStyle/>
          <a:p>
            <a:pPr algn="just"/>
            <a:r>
              <a:rPr lang="en-GB" sz="1400" dirty="0"/>
              <a:t>Adult beetles are 10-12 mm long with iridescent copper-coloured elytra and metallic green thorax and head. They can be identified by the presence of 12 tufts of white hair on their body (5 along each side of the abdomen and 2 larger ones near the bottom end). Other life stages (eggs, larva, pupa) live in the soil and are difficult to see.</a:t>
            </a:r>
          </a:p>
        </p:txBody>
      </p:sp>
      <p:sp>
        <p:nvSpPr>
          <p:cNvPr id="24" name="ZoneTexte 23">
            <a:extLst>
              <a:ext uri="{FF2B5EF4-FFF2-40B4-BE49-F238E27FC236}">
                <a16:creationId xmlns:a16="http://schemas.microsoft.com/office/drawing/2014/main" id="{9CE88762-2647-4F83-ACA7-FCD1A3D4AEC2}"/>
              </a:ext>
            </a:extLst>
          </p:cNvPr>
          <p:cNvSpPr txBox="1"/>
          <p:nvPr/>
        </p:nvSpPr>
        <p:spPr>
          <a:xfrm>
            <a:off x="2258787" y="7160025"/>
            <a:ext cx="6935795" cy="230832"/>
          </a:xfrm>
          <a:prstGeom prst="rect">
            <a:avLst/>
          </a:prstGeom>
          <a:noFill/>
        </p:spPr>
        <p:txBody>
          <a:bodyPr wrap="square" rtlCol="0">
            <a:spAutoFit/>
          </a:bodyPr>
          <a:lstStyle/>
          <a:p>
            <a:r>
              <a:rPr lang="en-GB" sz="900" dirty="0"/>
              <a:t>All Images: Martino </a:t>
            </a:r>
            <a:r>
              <a:rPr lang="en-GB" sz="900" dirty="0" err="1"/>
              <a:t>Buonopane</a:t>
            </a:r>
            <a:r>
              <a:rPr lang="en-GB" sz="900" dirty="0"/>
              <a:t> (IT)</a:t>
            </a:r>
          </a:p>
        </p:txBody>
      </p:sp>
    </p:spTree>
    <p:extLst>
      <p:ext uri="{BB962C8B-B14F-4D97-AF65-F5344CB8AC3E}">
        <p14:creationId xmlns:p14="http://schemas.microsoft.com/office/powerpoint/2010/main" val="3325098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rganigramme : Entrée manuelle 11"/>
          <p:cNvSpPr/>
          <p:nvPr/>
        </p:nvSpPr>
        <p:spPr>
          <a:xfrm flipV="1">
            <a:off x="-28286" y="-56510"/>
            <a:ext cx="10748383" cy="728357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17"/>
              <a:gd name="connsiteY0" fmla="*/ 3317 h 10000"/>
              <a:gd name="connsiteX1" fmla="*/ 10017 w 10017"/>
              <a:gd name="connsiteY1" fmla="*/ 0 h 10000"/>
              <a:gd name="connsiteX2" fmla="*/ 10017 w 10017"/>
              <a:gd name="connsiteY2" fmla="*/ 10000 h 10000"/>
              <a:gd name="connsiteX3" fmla="*/ 17 w 10017"/>
              <a:gd name="connsiteY3" fmla="*/ 10000 h 10000"/>
              <a:gd name="connsiteX4" fmla="*/ 0 w 10017"/>
              <a:gd name="connsiteY4" fmla="*/ 3317 h 10000"/>
              <a:gd name="connsiteX0" fmla="*/ 117 w 10001"/>
              <a:gd name="connsiteY0" fmla="*/ 3938 h 10000"/>
              <a:gd name="connsiteX1" fmla="*/ 10001 w 10001"/>
              <a:gd name="connsiteY1" fmla="*/ 0 h 10000"/>
              <a:gd name="connsiteX2" fmla="*/ 10001 w 10001"/>
              <a:gd name="connsiteY2" fmla="*/ 10000 h 10000"/>
              <a:gd name="connsiteX3" fmla="*/ 1 w 10001"/>
              <a:gd name="connsiteY3" fmla="*/ 10000 h 10000"/>
              <a:gd name="connsiteX4" fmla="*/ 117 w 10001"/>
              <a:gd name="connsiteY4" fmla="*/ 3938 h 10000"/>
              <a:gd name="connsiteX0" fmla="*/ 34 w 10001"/>
              <a:gd name="connsiteY0" fmla="*/ 3988 h 10000"/>
              <a:gd name="connsiteX1" fmla="*/ 10001 w 10001"/>
              <a:gd name="connsiteY1" fmla="*/ 0 h 10000"/>
              <a:gd name="connsiteX2" fmla="*/ 10001 w 10001"/>
              <a:gd name="connsiteY2" fmla="*/ 10000 h 10000"/>
              <a:gd name="connsiteX3" fmla="*/ 1 w 10001"/>
              <a:gd name="connsiteY3" fmla="*/ 10000 h 10000"/>
              <a:gd name="connsiteX4" fmla="*/ 34 w 10001"/>
              <a:gd name="connsiteY4" fmla="*/ 3988 h 10000"/>
              <a:gd name="connsiteX0" fmla="*/ 17 w 10001"/>
              <a:gd name="connsiteY0" fmla="*/ 3988 h 10000"/>
              <a:gd name="connsiteX1" fmla="*/ 10001 w 10001"/>
              <a:gd name="connsiteY1" fmla="*/ 0 h 10000"/>
              <a:gd name="connsiteX2" fmla="*/ 10001 w 10001"/>
              <a:gd name="connsiteY2" fmla="*/ 10000 h 10000"/>
              <a:gd name="connsiteX3" fmla="*/ 1 w 10001"/>
              <a:gd name="connsiteY3" fmla="*/ 10000 h 10000"/>
              <a:gd name="connsiteX4" fmla="*/ 17 w 10001"/>
              <a:gd name="connsiteY4" fmla="*/ 3988 h 10000"/>
              <a:gd name="connsiteX0" fmla="*/ 0 w 10034"/>
              <a:gd name="connsiteY0" fmla="*/ 4013 h 10000"/>
              <a:gd name="connsiteX1" fmla="*/ 10034 w 10034"/>
              <a:gd name="connsiteY1" fmla="*/ 0 h 10000"/>
              <a:gd name="connsiteX2" fmla="*/ 10034 w 10034"/>
              <a:gd name="connsiteY2" fmla="*/ 10000 h 10000"/>
              <a:gd name="connsiteX3" fmla="*/ 34 w 10034"/>
              <a:gd name="connsiteY3" fmla="*/ 10000 h 10000"/>
              <a:gd name="connsiteX4" fmla="*/ 0 w 10034"/>
              <a:gd name="connsiteY4" fmla="*/ 4013 h 10000"/>
              <a:gd name="connsiteX0" fmla="*/ 0 w 10034"/>
              <a:gd name="connsiteY0" fmla="*/ 4013 h 10099"/>
              <a:gd name="connsiteX1" fmla="*/ 10034 w 10034"/>
              <a:gd name="connsiteY1" fmla="*/ 0 h 10099"/>
              <a:gd name="connsiteX2" fmla="*/ 10034 w 10034"/>
              <a:gd name="connsiteY2" fmla="*/ 10000 h 10099"/>
              <a:gd name="connsiteX3" fmla="*/ 17 w 10034"/>
              <a:gd name="connsiteY3" fmla="*/ 10099 h 10099"/>
              <a:gd name="connsiteX4" fmla="*/ 0 w 10034"/>
              <a:gd name="connsiteY4" fmla="*/ 4013 h 10099"/>
              <a:gd name="connsiteX0" fmla="*/ 0 w 10034"/>
              <a:gd name="connsiteY0" fmla="*/ 4013 h 10099"/>
              <a:gd name="connsiteX1" fmla="*/ 10034 w 10034"/>
              <a:gd name="connsiteY1" fmla="*/ 0 h 10099"/>
              <a:gd name="connsiteX2" fmla="*/ 10034 w 10034"/>
              <a:gd name="connsiteY2" fmla="*/ 10052 h 10099"/>
              <a:gd name="connsiteX3" fmla="*/ 17 w 10034"/>
              <a:gd name="connsiteY3" fmla="*/ 10099 h 10099"/>
              <a:gd name="connsiteX4" fmla="*/ 0 w 10034"/>
              <a:gd name="connsiteY4" fmla="*/ 4013 h 1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 h="10099">
                <a:moveTo>
                  <a:pt x="0" y="4013"/>
                </a:moveTo>
                <a:lnTo>
                  <a:pt x="10034" y="0"/>
                </a:lnTo>
                <a:lnTo>
                  <a:pt x="10034" y="10052"/>
                </a:lnTo>
                <a:lnTo>
                  <a:pt x="17" y="10099"/>
                </a:lnTo>
                <a:cubicBezTo>
                  <a:pt x="11" y="7871"/>
                  <a:pt x="6" y="6241"/>
                  <a:pt x="0" y="4013"/>
                </a:cubicBezTo>
                <a:close/>
              </a:path>
            </a:pathLst>
          </a:cu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7" dirty="0"/>
          </a:p>
        </p:txBody>
      </p:sp>
      <p:pic>
        <p:nvPicPr>
          <p:cNvPr id="5" name="Image 4"/>
          <p:cNvPicPr>
            <a:picLocks noChangeAspect="1"/>
          </p:cNvPicPr>
          <p:nvPr/>
        </p:nvPicPr>
        <p:blipFill>
          <a:blip r:embed="rId3"/>
          <a:stretch>
            <a:fillRect/>
          </a:stretch>
        </p:blipFill>
        <p:spPr>
          <a:xfrm>
            <a:off x="2323923" y="2992058"/>
            <a:ext cx="6033959" cy="3894967"/>
          </a:xfrm>
          <a:prstGeom prst="rect">
            <a:avLst/>
          </a:prstGeom>
          <a:ln w="38100" cmpd="sng">
            <a:solidFill>
              <a:schemeClr val="bg1"/>
            </a:solidFill>
          </a:ln>
        </p:spPr>
      </p:pic>
      <p:cxnSp>
        <p:nvCxnSpPr>
          <p:cNvPr id="10" name="Connecteur droit 9"/>
          <p:cNvCxnSpPr/>
          <p:nvPr/>
        </p:nvCxnSpPr>
        <p:spPr>
          <a:xfrm>
            <a:off x="7537268" y="1954813"/>
            <a:ext cx="2460814" cy="0"/>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1" name="Connecteur droit 10"/>
          <p:cNvCxnSpPr/>
          <p:nvPr/>
        </p:nvCxnSpPr>
        <p:spPr>
          <a:xfrm>
            <a:off x="665938" y="1954813"/>
            <a:ext cx="2460814" cy="0"/>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7" name="Sous-titre 2"/>
          <p:cNvSpPr txBox="1">
            <a:spLocks/>
          </p:cNvSpPr>
          <p:nvPr/>
        </p:nvSpPr>
        <p:spPr>
          <a:xfrm>
            <a:off x="0" y="13961481"/>
            <a:ext cx="10720097" cy="292986"/>
          </a:xfrm>
          <a:prstGeom prst="rect">
            <a:avLst/>
          </a:prstGeom>
        </p:spPr>
        <p:txBody>
          <a:bodyPr vert="horz" lIns="142558" tIns="71279" rIns="142558" bIns="71279" rtlCol="0">
            <a:noAutofit/>
          </a:bodyPr>
          <a:lstStyle>
            <a:lvl1pPr marL="0" indent="0" algn="ctr" defTabSz="640080" rtl="0" eaLnBrk="1" latinLnBrk="0" hangingPunct="1">
              <a:spcBef>
                <a:spcPct val="20000"/>
              </a:spcBef>
              <a:buFont typeface="Arial"/>
              <a:buNone/>
              <a:defRPr sz="4500" kern="1200">
                <a:solidFill>
                  <a:schemeClr val="tx1">
                    <a:tint val="75000"/>
                  </a:schemeClr>
                </a:solidFill>
                <a:latin typeface="+mn-lt"/>
                <a:ea typeface="+mn-ea"/>
                <a:cs typeface="+mn-cs"/>
              </a:defRPr>
            </a:lvl1pPr>
            <a:lvl2pPr marL="640080" indent="0" algn="ctr" defTabSz="640080" rtl="0" eaLnBrk="1" latinLnBrk="0" hangingPunct="1">
              <a:spcBef>
                <a:spcPct val="20000"/>
              </a:spcBef>
              <a:buFont typeface="Arial"/>
              <a:buNone/>
              <a:defRPr sz="3900" kern="1200">
                <a:solidFill>
                  <a:schemeClr val="tx1">
                    <a:tint val="75000"/>
                  </a:schemeClr>
                </a:solidFill>
                <a:latin typeface="+mn-lt"/>
                <a:ea typeface="+mn-ea"/>
                <a:cs typeface="+mn-cs"/>
              </a:defRPr>
            </a:lvl2pPr>
            <a:lvl3pPr marL="1280160" indent="0" algn="ctr" defTabSz="640080" rtl="0" eaLnBrk="1" latinLnBrk="0" hangingPunct="1">
              <a:spcBef>
                <a:spcPct val="20000"/>
              </a:spcBef>
              <a:buFont typeface="Arial"/>
              <a:buNone/>
              <a:defRPr sz="3400" kern="1200">
                <a:solidFill>
                  <a:schemeClr val="tx1">
                    <a:tint val="75000"/>
                  </a:schemeClr>
                </a:solidFill>
                <a:latin typeface="+mn-lt"/>
                <a:ea typeface="+mn-ea"/>
                <a:cs typeface="+mn-cs"/>
              </a:defRPr>
            </a:lvl3pPr>
            <a:lvl4pPr marL="192024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4pPr>
            <a:lvl5pPr marL="256032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5pPr>
            <a:lvl6pPr marL="320040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6pPr>
            <a:lvl7pPr marL="384048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7pPr>
            <a:lvl8pPr marL="448056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8pPr>
            <a:lvl9pPr marL="512064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9pPr>
          </a:lstStyle>
          <a:p>
            <a:r>
              <a:rPr lang="fr-FR" sz="2673" b="1" baseline="30000" dirty="0" err="1">
                <a:solidFill>
                  <a:schemeClr val="accent6"/>
                </a:solidFill>
                <a:latin typeface="Century Gothic"/>
                <a:cs typeface="Century Gothic"/>
              </a:rPr>
              <a:t>Learn</a:t>
            </a:r>
            <a:r>
              <a:rPr lang="fr-FR" sz="2673" b="1" baseline="30000" dirty="0">
                <a:solidFill>
                  <a:schemeClr val="accent6"/>
                </a:solidFill>
                <a:latin typeface="Century Gothic"/>
                <a:cs typeface="Century Gothic"/>
              </a:rPr>
              <a:t> more about </a:t>
            </a:r>
            <a:r>
              <a:rPr lang="fr-FR" sz="2673" b="1" baseline="30000" dirty="0" err="1">
                <a:solidFill>
                  <a:schemeClr val="accent6"/>
                </a:solidFill>
                <a:latin typeface="Century Gothic"/>
                <a:cs typeface="Century Gothic"/>
              </a:rPr>
              <a:t>huanglongbing</a:t>
            </a:r>
            <a:r>
              <a:rPr lang="fr-FR" sz="2673" b="1" baseline="30000" dirty="0">
                <a:solidFill>
                  <a:schemeClr val="accent6"/>
                </a:solidFill>
                <a:latin typeface="Century Gothic"/>
                <a:cs typeface="Century Gothic"/>
              </a:rPr>
              <a:t>: www.your.website</a:t>
            </a:r>
          </a:p>
        </p:txBody>
      </p:sp>
      <p:sp>
        <p:nvSpPr>
          <p:cNvPr id="8" name="ZoneTexte 7"/>
          <p:cNvSpPr txBox="1"/>
          <p:nvPr/>
        </p:nvSpPr>
        <p:spPr>
          <a:xfrm>
            <a:off x="1362925" y="7521767"/>
            <a:ext cx="1382284" cy="36657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lIns="120268" rtlCol="0">
            <a:spAutoFit/>
          </a:bodyPr>
          <a:lstStyle/>
          <a:p>
            <a:r>
              <a:rPr lang="fr-FR" sz="1782" b="1" dirty="0" err="1">
                <a:solidFill>
                  <a:srgbClr val="FFFFFF"/>
                </a:solidFill>
                <a:latin typeface="Century Gothic"/>
                <a:cs typeface="Century Gothic"/>
              </a:rPr>
              <a:t>What</a:t>
            </a:r>
            <a:r>
              <a:rPr lang="fr-FR" sz="1782" b="1" dirty="0">
                <a:solidFill>
                  <a:srgbClr val="FFFFFF"/>
                </a:solidFill>
                <a:latin typeface="Century Gothic"/>
                <a:cs typeface="Century Gothic"/>
              </a:rPr>
              <a:t> </a:t>
            </a:r>
            <a:r>
              <a:rPr lang="fr-FR" sz="1782" b="1" dirty="0" err="1">
                <a:solidFill>
                  <a:srgbClr val="FFFFFF"/>
                </a:solidFill>
                <a:latin typeface="Century Gothic"/>
                <a:cs typeface="Century Gothic"/>
              </a:rPr>
              <a:t>is</a:t>
            </a:r>
            <a:r>
              <a:rPr lang="fr-FR" sz="1782" b="1" dirty="0">
                <a:solidFill>
                  <a:srgbClr val="FFFFFF"/>
                </a:solidFill>
                <a:latin typeface="Century Gothic"/>
                <a:cs typeface="Century Gothic"/>
              </a:rPr>
              <a:t> </a:t>
            </a:r>
            <a:r>
              <a:rPr lang="fr-FR" sz="1782" b="1" dirty="0" err="1">
                <a:solidFill>
                  <a:srgbClr val="FFFFFF"/>
                </a:solidFill>
                <a:latin typeface="Century Gothic"/>
                <a:cs typeface="Century Gothic"/>
              </a:rPr>
              <a:t>it</a:t>
            </a:r>
            <a:r>
              <a:rPr lang="fr-FR" sz="1782" b="1" dirty="0">
                <a:solidFill>
                  <a:srgbClr val="FFFFFF"/>
                </a:solidFill>
                <a:latin typeface="Century Gothic"/>
                <a:cs typeface="Century Gothic"/>
              </a:rPr>
              <a:t>?</a:t>
            </a:r>
          </a:p>
        </p:txBody>
      </p:sp>
      <p:sp>
        <p:nvSpPr>
          <p:cNvPr id="36" name="ZoneTexte 35"/>
          <p:cNvSpPr txBox="1"/>
          <p:nvPr/>
        </p:nvSpPr>
        <p:spPr>
          <a:xfrm>
            <a:off x="1371407" y="9464237"/>
            <a:ext cx="2521098" cy="36657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lIns="120268" rtlCol="0">
            <a:spAutoFit/>
          </a:bodyPr>
          <a:lstStyle/>
          <a:p>
            <a:r>
              <a:rPr lang="fr-FR" sz="1782" b="1" dirty="0" err="1">
                <a:solidFill>
                  <a:srgbClr val="FFFFFF"/>
                </a:solidFill>
                <a:latin typeface="Century Gothic"/>
                <a:cs typeface="Century Gothic"/>
              </a:rPr>
              <a:t>Disease</a:t>
            </a:r>
            <a:r>
              <a:rPr lang="fr-FR" sz="1782" b="1" dirty="0">
                <a:solidFill>
                  <a:srgbClr val="FFFFFF"/>
                </a:solidFill>
                <a:latin typeface="Century Gothic"/>
                <a:cs typeface="Century Gothic"/>
              </a:rPr>
              <a:t> </a:t>
            </a:r>
            <a:r>
              <a:rPr lang="fr-FR" sz="1782" b="1" dirty="0" err="1">
                <a:solidFill>
                  <a:srgbClr val="FFFFFF"/>
                </a:solidFill>
                <a:latin typeface="Century Gothic"/>
                <a:cs typeface="Century Gothic"/>
              </a:rPr>
              <a:t>vectors</a:t>
            </a:r>
            <a:endParaRPr lang="fr-FR" sz="1782" b="1" dirty="0">
              <a:solidFill>
                <a:srgbClr val="FFFFFF"/>
              </a:solidFill>
              <a:latin typeface="Century Gothic"/>
              <a:cs typeface="Century Gothic"/>
            </a:endParaRPr>
          </a:p>
        </p:txBody>
      </p:sp>
      <p:sp>
        <p:nvSpPr>
          <p:cNvPr id="38" name="ZoneTexte 37"/>
          <p:cNvSpPr txBox="1"/>
          <p:nvPr/>
        </p:nvSpPr>
        <p:spPr>
          <a:xfrm>
            <a:off x="-897230" y="53113"/>
            <a:ext cx="12446493" cy="4418662"/>
          </a:xfrm>
          <a:prstGeom prst="rect">
            <a:avLst/>
          </a:prstGeom>
          <a:noFill/>
        </p:spPr>
        <p:txBody>
          <a:bodyPr wrap="square" tIns="681518" rtlCol="0">
            <a:noAutofit/>
          </a:bodyPr>
          <a:lstStyle/>
          <a:p>
            <a:pPr algn="ctr"/>
            <a:r>
              <a:rPr lang="fr-FR" sz="9688" b="1" baseline="30000" dirty="0">
                <a:solidFill>
                  <a:schemeClr val="bg1"/>
                </a:solidFill>
                <a:latin typeface="Century Gothic" panose="020B0502020202020204" pitchFamily="34" charset="0"/>
                <a:ea typeface="+mj-ea"/>
                <a:cs typeface="Century Gothic"/>
              </a:rPr>
              <a:t>BE AWARE!</a:t>
            </a:r>
          </a:p>
          <a:p>
            <a:pPr algn="ctr"/>
            <a:r>
              <a:rPr lang="fr-FR" sz="5345" b="1" baseline="30000" dirty="0" err="1">
                <a:solidFill>
                  <a:schemeClr val="bg1"/>
                </a:solidFill>
                <a:latin typeface="Century Gothic"/>
                <a:ea typeface="+mj-ea"/>
                <a:cs typeface="Century Gothic"/>
              </a:rPr>
              <a:t>Huanglongbing</a:t>
            </a:r>
            <a:endParaRPr lang="fr-FR" sz="5345" b="1" baseline="30000" dirty="0">
              <a:solidFill>
                <a:schemeClr val="bg1"/>
              </a:solidFill>
              <a:latin typeface="Century Gothic"/>
              <a:ea typeface="+mj-ea"/>
              <a:cs typeface="Century Gothic"/>
            </a:endParaRPr>
          </a:p>
          <a:p>
            <a:pPr algn="ctr">
              <a:lnSpc>
                <a:spcPts val="1893"/>
              </a:lnSpc>
            </a:pPr>
            <a:r>
              <a:rPr lang="fr-FR" sz="3118" b="1" baseline="30000" dirty="0">
                <a:solidFill>
                  <a:schemeClr val="bg1"/>
                </a:solidFill>
                <a:latin typeface="Century Gothic"/>
                <a:ea typeface="+mj-ea"/>
                <a:cs typeface="Century Gothic"/>
              </a:rPr>
              <a:t>A </a:t>
            </a:r>
            <a:r>
              <a:rPr lang="fr-FR" sz="3118" b="1" baseline="30000" dirty="0" err="1">
                <a:solidFill>
                  <a:schemeClr val="bg1"/>
                </a:solidFill>
                <a:latin typeface="Century Gothic"/>
                <a:ea typeface="+mj-ea"/>
                <a:cs typeface="Century Gothic"/>
              </a:rPr>
              <a:t>threat</a:t>
            </a:r>
            <a:r>
              <a:rPr lang="fr-FR" sz="3118" b="1" baseline="30000" dirty="0">
                <a:solidFill>
                  <a:schemeClr val="bg1"/>
                </a:solidFill>
                <a:latin typeface="Century Gothic"/>
                <a:ea typeface="+mj-ea"/>
                <a:cs typeface="Century Gothic"/>
              </a:rPr>
              <a:t> to citrus</a:t>
            </a:r>
          </a:p>
        </p:txBody>
      </p:sp>
      <p:grpSp>
        <p:nvGrpSpPr>
          <p:cNvPr id="42" name="Groupe 41"/>
          <p:cNvGrpSpPr/>
          <p:nvPr/>
        </p:nvGrpSpPr>
        <p:grpSpPr>
          <a:xfrm>
            <a:off x="1446249" y="12651526"/>
            <a:ext cx="1772308" cy="653438"/>
            <a:chOff x="1568956" y="9703316"/>
            <a:chExt cx="1591525" cy="586784"/>
          </a:xfrm>
        </p:grpSpPr>
        <p:grpSp>
          <p:nvGrpSpPr>
            <p:cNvPr id="28" name="Groupe 27"/>
            <p:cNvGrpSpPr/>
            <p:nvPr/>
          </p:nvGrpSpPr>
          <p:grpSpPr>
            <a:xfrm>
              <a:off x="1568956" y="9703316"/>
              <a:ext cx="1591525" cy="586784"/>
              <a:chOff x="1568956" y="9703316"/>
              <a:chExt cx="1591525" cy="586784"/>
            </a:xfrm>
          </p:grpSpPr>
          <p:sp>
            <p:nvSpPr>
              <p:cNvPr id="19" name="Ellipse 18"/>
              <p:cNvSpPr/>
              <p:nvPr/>
            </p:nvSpPr>
            <p:spPr>
              <a:xfrm>
                <a:off x="1568956" y="9794184"/>
                <a:ext cx="495916" cy="495916"/>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sz="3207"/>
              </a:p>
            </p:txBody>
          </p:sp>
          <p:sp>
            <p:nvSpPr>
              <p:cNvPr id="20" name="ZoneTexte 19"/>
              <p:cNvSpPr txBox="1"/>
              <p:nvPr/>
            </p:nvSpPr>
            <p:spPr>
              <a:xfrm>
                <a:off x="1898263" y="9703316"/>
                <a:ext cx="1262218" cy="298377"/>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fr-FR" sz="1559" b="1" dirty="0">
                    <a:solidFill>
                      <a:srgbClr val="FFFFFF"/>
                    </a:solidFill>
                    <a:latin typeface="Century Gothic"/>
                    <a:cs typeface="Century Gothic"/>
                  </a:rPr>
                  <a:t>Contact us!</a:t>
                </a:r>
              </a:p>
            </p:txBody>
          </p:sp>
        </p:grpSp>
        <p:pic>
          <p:nvPicPr>
            <p:cNvPr id="41" name="Image 40"/>
            <p:cNvPicPr>
              <a:picLocks noChangeAspect="1"/>
            </p:cNvPicPr>
            <p:nvPr/>
          </p:nvPicPr>
          <p:blipFill>
            <a:blip r:embed="rId4"/>
            <a:stretch>
              <a:fillRect/>
            </a:stretch>
          </p:blipFill>
          <p:spPr>
            <a:xfrm>
              <a:off x="1660620" y="9901001"/>
              <a:ext cx="308650" cy="30904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pic>
      </p:grpSp>
      <p:pic>
        <p:nvPicPr>
          <p:cNvPr id="43" name="Image 42"/>
          <p:cNvPicPr>
            <a:picLocks noChangeAspect="1"/>
          </p:cNvPicPr>
          <p:nvPr/>
        </p:nvPicPr>
        <p:blipFill>
          <a:blip r:embed="rId5"/>
          <a:stretch>
            <a:fillRect/>
          </a:stretch>
        </p:blipFill>
        <p:spPr>
          <a:xfrm>
            <a:off x="1371402" y="10049124"/>
            <a:ext cx="2514024" cy="1698929"/>
          </a:xfrm>
          <a:prstGeom prst="rect">
            <a:avLst/>
          </a:prstGeom>
        </p:spPr>
      </p:pic>
      <p:pic>
        <p:nvPicPr>
          <p:cNvPr id="2" name="Image 1"/>
          <p:cNvPicPr>
            <a:picLocks noChangeAspect="1"/>
          </p:cNvPicPr>
          <p:nvPr/>
        </p:nvPicPr>
        <p:blipFill>
          <a:blip r:embed="rId6"/>
          <a:stretch>
            <a:fillRect/>
          </a:stretch>
        </p:blipFill>
        <p:spPr>
          <a:xfrm>
            <a:off x="7333579" y="10049119"/>
            <a:ext cx="2298690" cy="1724017"/>
          </a:xfrm>
          <a:prstGeom prst="rect">
            <a:avLst/>
          </a:prstGeom>
        </p:spPr>
      </p:pic>
      <p:sp>
        <p:nvSpPr>
          <p:cNvPr id="7" name="Triangle isocèle 6"/>
          <p:cNvSpPr/>
          <p:nvPr/>
        </p:nvSpPr>
        <p:spPr>
          <a:xfrm rot="16200000" flipH="1">
            <a:off x="3956395" y="10175716"/>
            <a:ext cx="318209" cy="238942"/>
          </a:xfrm>
          <a:prstGeom prst="triangl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sz="3207"/>
          </a:p>
        </p:txBody>
      </p:sp>
      <p:pic>
        <p:nvPicPr>
          <p:cNvPr id="9" name="Image 8"/>
          <p:cNvPicPr>
            <a:picLocks noChangeAspect="1"/>
          </p:cNvPicPr>
          <p:nvPr/>
        </p:nvPicPr>
        <p:blipFill>
          <a:blip r:embed="rId7"/>
          <a:stretch>
            <a:fillRect/>
          </a:stretch>
        </p:blipFill>
        <p:spPr>
          <a:xfrm>
            <a:off x="6939814" y="10946037"/>
            <a:ext cx="244405" cy="319085"/>
          </a:xfrm>
          <a:prstGeom prst="rect">
            <a:avLst/>
          </a:prstGeom>
        </p:spPr>
      </p:pic>
      <p:pic>
        <p:nvPicPr>
          <p:cNvPr id="25" name="Image 24" descr="logo eppo.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76717" y="12668622"/>
            <a:ext cx="822236" cy="859610"/>
          </a:xfrm>
          <a:prstGeom prst="rect">
            <a:avLst/>
          </a:prstGeom>
        </p:spPr>
      </p:pic>
      <p:sp>
        <p:nvSpPr>
          <p:cNvPr id="33" name="ZoneTexte 32"/>
          <p:cNvSpPr txBox="1"/>
          <p:nvPr/>
        </p:nvSpPr>
        <p:spPr>
          <a:xfrm>
            <a:off x="2024432" y="13023223"/>
            <a:ext cx="5483201" cy="400110"/>
          </a:xfrm>
          <a:prstGeom prst="rect">
            <a:avLst/>
          </a:prstGeom>
          <a:noFill/>
        </p:spPr>
        <p:txBody>
          <a:bodyPr wrap="square" rtlCol="0">
            <a:spAutoFit/>
          </a:bodyPr>
          <a:lstStyle/>
          <a:p>
            <a:r>
              <a:rPr lang="en-GB" sz="2000" dirty="0"/>
              <a:t>Your contact details, logos, links, QR codes …</a:t>
            </a:r>
          </a:p>
        </p:txBody>
      </p:sp>
      <p:sp>
        <p:nvSpPr>
          <p:cNvPr id="3" name="ZoneTexte 2"/>
          <p:cNvSpPr txBox="1"/>
          <p:nvPr/>
        </p:nvSpPr>
        <p:spPr>
          <a:xfrm>
            <a:off x="1362924" y="7910847"/>
            <a:ext cx="8336029" cy="1384995"/>
          </a:xfrm>
          <a:prstGeom prst="rect">
            <a:avLst/>
          </a:prstGeom>
          <a:noFill/>
        </p:spPr>
        <p:txBody>
          <a:bodyPr wrap="square" rtlCol="0">
            <a:spAutoFit/>
          </a:bodyPr>
          <a:lstStyle/>
          <a:p>
            <a:pPr algn="just"/>
            <a:r>
              <a:rPr lang="en-GB" sz="1400" dirty="0" err="1"/>
              <a:t>Huanglongbing</a:t>
            </a:r>
            <a:r>
              <a:rPr lang="en-GB" sz="1400" dirty="0"/>
              <a:t> (also called greening) is a severe bacterial disease of citrus (associated with ‘</a:t>
            </a:r>
            <a:r>
              <a:rPr lang="en-GB" sz="1400" i="1" dirty="0" err="1"/>
              <a:t>Candidatus</a:t>
            </a:r>
            <a:r>
              <a:rPr lang="en-GB" sz="1400" dirty="0"/>
              <a:t> </a:t>
            </a:r>
            <a:r>
              <a:rPr lang="en-GB" sz="1400" dirty="0" err="1"/>
              <a:t>Liberibacter</a:t>
            </a:r>
            <a:r>
              <a:rPr lang="en-GB" sz="1400" dirty="0"/>
              <a:t>  spp.’). Affected trees are stunted, with sparse yellow foliage, and fruit fall prematurely. As these symptoms can be confused with other diseases or nutrition deficiencies, laboratory analysis might be required to confirm suspicions. Bacteria associated with </a:t>
            </a:r>
            <a:r>
              <a:rPr lang="en-GB" sz="1400" dirty="0" err="1"/>
              <a:t>huanglongbing</a:t>
            </a:r>
            <a:r>
              <a:rPr lang="en-GB" sz="1400" dirty="0"/>
              <a:t> do not affect humans but cause serious losses to citrus production. Two insect species are known to transmit </a:t>
            </a:r>
            <a:r>
              <a:rPr lang="en-GB" sz="1400" dirty="0" err="1"/>
              <a:t>huanglongbing</a:t>
            </a:r>
            <a:r>
              <a:rPr lang="en-GB" sz="1400" dirty="0"/>
              <a:t> to citrus plants: </a:t>
            </a:r>
            <a:r>
              <a:rPr lang="en-GB" sz="1400" i="1" dirty="0" err="1"/>
              <a:t>Diaphorina</a:t>
            </a:r>
            <a:r>
              <a:rPr lang="en-GB" sz="1400" i="1" dirty="0"/>
              <a:t> </a:t>
            </a:r>
            <a:r>
              <a:rPr lang="en-GB" sz="1400" i="1" dirty="0" err="1"/>
              <a:t>citri</a:t>
            </a:r>
            <a:r>
              <a:rPr lang="en-GB" sz="1400" i="1" dirty="0"/>
              <a:t> </a:t>
            </a:r>
            <a:r>
              <a:rPr lang="en-GB" sz="1400" dirty="0"/>
              <a:t>and </a:t>
            </a:r>
            <a:r>
              <a:rPr lang="en-GB" sz="1400" i="1" dirty="0" err="1"/>
              <a:t>Trioza</a:t>
            </a:r>
            <a:r>
              <a:rPr lang="en-GB" sz="1400" i="1" dirty="0"/>
              <a:t> </a:t>
            </a:r>
            <a:r>
              <a:rPr lang="en-GB" sz="1400" i="1" dirty="0" err="1"/>
              <a:t>erytreae</a:t>
            </a:r>
            <a:r>
              <a:rPr lang="en-GB" sz="1400" i="1" dirty="0"/>
              <a:t>.</a:t>
            </a:r>
          </a:p>
        </p:txBody>
      </p:sp>
      <p:sp>
        <p:nvSpPr>
          <p:cNvPr id="6" name="ZoneTexte 5"/>
          <p:cNvSpPr txBox="1"/>
          <p:nvPr/>
        </p:nvSpPr>
        <p:spPr>
          <a:xfrm>
            <a:off x="4234971" y="10052540"/>
            <a:ext cx="2503518" cy="523220"/>
          </a:xfrm>
          <a:prstGeom prst="rect">
            <a:avLst/>
          </a:prstGeom>
          <a:noFill/>
        </p:spPr>
        <p:txBody>
          <a:bodyPr wrap="square" rtlCol="0">
            <a:spAutoFit/>
          </a:bodyPr>
          <a:lstStyle/>
          <a:p>
            <a:r>
              <a:rPr lang="en-GB" sz="1400" dirty="0"/>
              <a:t>Adult and eggs of </a:t>
            </a:r>
            <a:br>
              <a:rPr lang="en-GB" sz="1400" dirty="0"/>
            </a:br>
            <a:r>
              <a:rPr lang="en-GB" sz="1400" i="1" dirty="0" err="1"/>
              <a:t>Diaphorina</a:t>
            </a:r>
            <a:r>
              <a:rPr lang="en-GB" sz="1400" i="1" dirty="0"/>
              <a:t> </a:t>
            </a:r>
            <a:r>
              <a:rPr lang="en-GB" sz="1400" i="1" dirty="0" err="1"/>
              <a:t>citri</a:t>
            </a:r>
            <a:r>
              <a:rPr lang="en-GB" sz="1400" dirty="0"/>
              <a:t>.</a:t>
            </a:r>
          </a:p>
        </p:txBody>
      </p:sp>
      <p:sp>
        <p:nvSpPr>
          <p:cNvPr id="34" name="ZoneTexte 33"/>
          <p:cNvSpPr txBox="1"/>
          <p:nvPr/>
        </p:nvSpPr>
        <p:spPr>
          <a:xfrm>
            <a:off x="4428041" y="10864534"/>
            <a:ext cx="2503518" cy="954107"/>
          </a:xfrm>
          <a:prstGeom prst="rect">
            <a:avLst/>
          </a:prstGeom>
          <a:noFill/>
        </p:spPr>
        <p:txBody>
          <a:bodyPr wrap="square" rtlCol="0">
            <a:spAutoFit/>
          </a:bodyPr>
          <a:lstStyle/>
          <a:p>
            <a:pPr algn="r"/>
            <a:r>
              <a:rPr lang="en-GB" sz="1400" i="1" dirty="0" err="1"/>
              <a:t>Trioza</a:t>
            </a:r>
            <a:r>
              <a:rPr lang="en-GB" sz="1400" i="1" dirty="0"/>
              <a:t> </a:t>
            </a:r>
            <a:r>
              <a:rPr lang="en-GB" sz="1400" i="1" dirty="0" err="1"/>
              <a:t>erytreae</a:t>
            </a:r>
            <a:r>
              <a:rPr lang="en-GB" sz="1400" i="1" dirty="0"/>
              <a:t> </a:t>
            </a:r>
            <a:r>
              <a:rPr lang="en-GB" sz="1400" dirty="0"/>
              <a:t>transmits </a:t>
            </a:r>
            <a:br>
              <a:rPr lang="en-GB" sz="1400" dirty="0"/>
            </a:br>
            <a:r>
              <a:rPr lang="en-GB" sz="1400" dirty="0"/>
              <a:t>the disease and also causes </a:t>
            </a:r>
            <a:br>
              <a:rPr lang="en-GB" sz="1400" dirty="0"/>
            </a:br>
            <a:r>
              <a:rPr lang="en-GB" sz="1400" dirty="0"/>
              <a:t>leaf galls on the leaves </a:t>
            </a:r>
            <a:br>
              <a:rPr lang="en-GB" sz="1400" dirty="0"/>
            </a:br>
            <a:r>
              <a:rPr lang="en-GB" sz="1400" dirty="0"/>
              <a:t>when feeding.</a:t>
            </a:r>
          </a:p>
        </p:txBody>
      </p:sp>
      <p:sp>
        <p:nvSpPr>
          <p:cNvPr id="24" name="ZoneTexte 23"/>
          <p:cNvSpPr txBox="1"/>
          <p:nvPr/>
        </p:nvSpPr>
        <p:spPr>
          <a:xfrm>
            <a:off x="0" y="14709662"/>
            <a:ext cx="10691814" cy="412590"/>
          </a:xfrm>
          <a:prstGeom prst="rect">
            <a:avLst/>
          </a:prstGeom>
          <a:noFill/>
        </p:spPr>
        <p:txBody>
          <a:bodyPr wrap="square" bIns="180000" rtlCol="0">
            <a:spAutoFit/>
          </a:bodyPr>
          <a:lstStyle/>
          <a:p>
            <a:pPr algn="ctr"/>
            <a:r>
              <a:rPr lang="en-GB" sz="1200" dirty="0"/>
              <a:t>This poster has been prepared in collaboration with EPPO (www.eppo.int) </a:t>
            </a:r>
          </a:p>
        </p:txBody>
      </p:sp>
      <p:sp>
        <p:nvSpPr>
          <p:cNvPr id="26" name="ZoneTexte 25">
            <a:extLst>
              <a:ext uri="{FF2B5EF4-FFF2-40B4-BE49-F238E27FC236}">
                <a16:creationId xmlns:a16="http://schemas.microsoft.com/office/drawing/2014/main" id="{3F3AFAB8-5C73-4FAF-B3F7-F7EFFA8363D8}"/>
              </a:ext>
            </a:extLst>
          </p:cNvPr>
          <p:cNvSpPr txBox="1"/>
          <p:nvPr/>
        </p:nvSpPr>
        <p:spPr>
          <a:xfrm>
            <a:off x="2256229" y="6900713"/>
            <a:ext cx="6935795" cy="230832"/>
          </a:xfrm>
          <a:prstGeom prst="rect">
            <a:avLst/>
          </a:prstGeom>
          <a:noFill/>
        </p:spPr>
        <p:txBody>
          <a:bodyPr wrap="square" rtlCol="0">
            <a:spAutoFit/>
          </a:bodyPr>
          <a:lstStyle/>
          <a:p>
            <a:r>
              <a:rPr lang="en-GB" sz="900" dirty="0"/>
              <a:t>Image: H.D. </a:t>
            </a:r>
            <a:r>
              <a:rPr lang="en-GB" sz="900" dirty="0" err="1"/>
              <a:t>Catling</a:t>
            </a:r>
            <a:r>
              <a:rPr lang="en-GB" sz="900" dirty="0"/>
              <a:t> (BD). EPPO Global Database, https://gd.eppo.int</a:t>
            </a:r>
          </a:p>
        </p:txBody>
      </p:sp>
      <p:sp>
        <p:nvSpPr>
          <p:cNvPr id="29" name="ZoneTexte 28">
            <a:extLst>
              <a:ext uri="{FF2B5EF4-FFF2-40B4-BE49-F238E27FC236}">
                <a16:creationId xmlns:a16="http://schemas.microsoft.com/office/drawing/2014/main" id="{8E862D14-9A08-406D-980A-8D9BD88D31C5}"/>
              </a:ext>
            </a:extLst>
          </p:cNvPr>
          <p:cNvSpPr txBox="1"/>
          <p:nvPr/>
        </p:nvSpPr>
        <p:spPr>
          <a:xfrm>
            <a:off x="1271796" y="11748053"/>
            <a:ext cx="2881288" cy="369332"/>
          </a:xfrm>
          <a:prstGeom prst="rect">
            <a:avLst/>
          </a:prstGeom>
          <a:noFill/>
        </p:spPr>
        <p:txBody>
          <a:bodyPr wrap="square" rtlCol="0">
            <a:spAutoFit/>
          </a:bodyPr>
          <a:lstStyle/>
          <a:p>
            <a:r>
              <a:rPr lang="en-GB" sz="900" dirty="0"/>
              <a:t>Image J.M. </a:t>
            </a:r>
            <a:r>
              <a:rPr lang="en-GB" sz="900" dirty="0" err="1"/>
              <a:t>Bové</a:t>
            </a:r>
            <a:r>
              <a:rPr lang="en-GB" sz="900" dirty="0"/>
              <a:t>, INRA Bordeaux (FR)</a:t>
            </a:r>
            <a:br>
              <a:rPr lang="en-GB" sz="900" dirty="0"/>
            </a:br>
            <a:r>
              <a:rPr lang="en-GB" sz="900" dirty="0"/>
              <a:t>EPPO Global Database. https://gd.eppo.int</a:t>
            </a:r>
          </a:p>
        </p:txBody>
      </p:sp>
      <p:sp>
        <p:nvSpPr>
          <p:cNvPr id="30" name="ZoneTexte 29">
            <a:extLst>
              <a:ext uri="{FF2B5EF4-FFF2-40B4-BE49-F238E27FC236}">
                <a16:creationId xmlns:a16="http://schemas.microsoft.com/office/drawing/2014/main" id="{D6C97899-8895-4523-9D73-C76126219F99}"/>
              </a:ext>
            </a:extLst>
          </p:cNvPr>
          <p:cNvSpPr txBox="1"/>
          <p:nvPr/>
        </p:nvSpPr>
        <p:spPr>
          <a:xfrm>
            <a:off x="7274756" y="11792335"/>
            <a:ext cx="2881288" cy="369332"/>
          </a:xfrm>
          <a:prstGeom prst="rect">
            <a:avLst/>
          </a:prstGeom>
          <a:noFill/>
        </p:spPr>
        <p:txBody>
          <a:bodyPr wrap="square" rtlCol="0">
            <a:spAutoFit/>
          </a:bodyPr>
          <a:lstStyle/>
          <a:p>
            <a:r>
              <a:rPr lang="en-GB" sz="900" dirty="0"/>
              <a:t>Image: C.A. Coutinho </a:t>
            </a:r>
            <a:r>
              <a:rPr lang="en-GB" sz="900" dirty="0" err="1"/>
              <a:t>Conceição</a:t>
            </a:r>
            <a:r>
              <a:rPr lang="en-GB" sz="900" dirty="0"/>
              <a:t> (PT)</a:t>
            </a:r>
            <a:br>
              <a:rPr lang="en-GB" sz="900" dirty="0"/>
            </a:br>
            <a:r>
              <a:rPr lang="en-GB" sz="900" dirty="0"/>
              <a:t>EPPO Global Database. https://gd.eppo.int</a:t>
            </a:r>
          </a:p>
        </p:txBody>
      </p:sp>
    </p:spTree>
    <p:extLst>
      <p:ext uri="{BB962C8B-B14F-4D97-AF65-F5344CB8AC3E}">
        <p14:creationId xmlns:p14="http://schemas.microsoft.com/office/powerpoint/2010/main" val="2726546980"/>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509</TotalTime>
  <Words>606</Words>
  <Application>Microsoft Office PowerPoint</Application>
  <PresentationFormat>Personnalisé</PresentationFormat>
  <Paragraphs>42</Paragraphs>
  <Slides>3</Slides>
  <Notes>1</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vt:i4>
      </vt:variant>
    </vt:vector>
  </HeadingPairs>
  <TitlesOfParts>
    <vt:vector size="7" baseType="lpstr">
      <vt:lpstr>Arial</vt:lpstr>
      <vt:lpstr>Calibri</vt:lpstr>
      <vt:lpstr>Century Gothic</vt:lpstr>
      <vt:lpstr>Thème Office</vt:lpstr>
      <vt:lpstr>Présentation PowerPoint</vt:lpstr>
      <vt:lpstr>Présentation PowerPoint</vt:lpstr>
      <vt:lpstr>Présentation PowerPoint</vt:lpstr>
    </vt:vector>
  </TitlesOfParts>
  <Company>écoles de Condé</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Armelle ROY</dc:creator>
  <cp:lastModifiedBy>Anne-Sophie Roy</cp:lastModifiedBy>
  <cp:revision>91</cp:revision>
  <cp:lastPrinted>2017-06-01T13:06:56Z</cp:lastPrinted>
  <dcterms:created xsi:type="dcterms:W3CDTF">2016-07-12T13:11:24Z</dcterms:created>
  <dcterms:modified xsi:type="dcterms:W3CDTF">2018-09-12T09:31:07Z</dcterms:modified>
</cp:coreProperties>
</file>