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6" r:id="rId2"/>
    <p:sldId id="257" r:id="rId3"/>
    <p:sldId id="258" r:id="rId4"/>
  </p:sldIdLst>
  <p:sldSz cx="10691813" cy="15119350"/>
  <p:notesSz cx="6810375" cy="9942513"/>
  <p:defaultTextStyle>
    <a:defPPr>
      <a:defRPr lang="fr-FR"/>
    </a:defPPr>
    <a:lvl1pPr marL="0" algn="l" defTabSz="737300" rtl="0" eaLnBrk="1" latinLnBrk="0" hangingPunct="1">
      <a:defRPr sz="2880" kern="1200">
        <a:solidFill>
          <a:schemeClr val="tx1"/>
        </a:solidFill>
        <a:latin typeface="+mn-lt"/>
        <a:ea typeface="+mn-ea"/>
        <a:cs typeface="+mn-cs"/>
      </a:defRPr>
    </a:lvl1pPr>
    <a:lvl2pPr marL="737300" algn="l" defTabSz="737300" rtl="0" eaLnBrk="1" latinLnBrk="0" hangingPunct="1">
      <a:defRPr sz="2880" kern="1200">
        <a:solidFill>
          <a:schemeClr val="tx1"/>
        </a:solidFill>
        <a:latin typeface="+mn-lt"/>
        <a:ea typeface="+mn-ea"/>
        <a:cs typeface="+mn-cs"/>
      </a:defRPr>
    </a:lvl2pPr>
    <a:lvl3pPr marL="1474599" algn="l" defTabSz="737300" rtl="0" eaLnBrk="1" latinLnBrk="0" hangingPunct="1">
      <a:defRPr sz="2880" kern="1200">
        <a:solidFill>
          <a:schemeClr val="tx1"/>
        </a:solidFill>
        <a:latin typeface="+mn-lt"/>
        <a:ea typeface="+mn-ea"/>
        <a:cs typeface="+mn-cs"/>
      </a:defRPr>
    </a:lvl3pPr>
    <a:lvl4pPr marL="2211901" algn="l" defTabSz="737300" rtl="0" eaLnBrk="1" latinLnBrk="0" hangingPunct="1">
      <a:defRPr sz="2880" kern="1200">
        <a:solidFill>
          <a:schemeClr val="tx1"/>
        </a:solidFill>
        <a:latin typeface="+mn-lt"/>
        <a:ea typeface="+mn-ea"/>
        <a:cs typeface="+mn-cs"/>
      </a:defRPr>
    </a:lvl4pPr>
    <a:lvl5pPr marL="2949201" algn="l" defTabSz="737300" rtl="0" eaLnBrk="1" latinLnBrk="0" hangingPunct="1">
      <a:defRPr sz="2880" kern="1200">
        <a:solidFill>
          <a:schemeClr val="tx1"/>
        </a:solidFill>
        <a:latin typeface="+mn-lt"/>
        <a:ea typeface="+mn-ea"/>
        <a:cs typeface="+mn-cs"/>
      </a:defRPr>
    </a:lvl5pPr>
    <a:lvl6pPr marL="3686499" algn="l" defTabSz="737300" rtl="0" eaLnBrk="1" latinLnBrk="0" hangingPunct="1">
      <a:defRPr sz="2880" kern="1200">
        <a:solidFill>
          <a:schemeClr val="tx1"/>
        </a:solidFill>
        <a:latin typeface="+mn-lt"/>
        <a:ea typeface="+mn-ea"/>
        <a:cs typeface="+mn-cs"/>
      </a:defRPr>
    </a:lvl6pPr>
    <a:lvl7pPr marL="4423799" algn="l" defTabSz="737300" rtl="0" eaLnBrk="1" latinLnBrk="0" hangingPunct="1">
      <a:defRPr sz="2880" kern="1200">
        <a:solidFill>
          <a:schemeClr val="tx1"/>
        </a:solidFill>
        <a:latin typeface="+mn-lt"/>
        <a:ea typeface="+mn-ea"/>
        <a:cs typeface="+mn-cs"/>
      </a:defRPr>
    </a:lvl7pPr>
    <a:lvl8pPr marL="5161099" algn="l" defTabSz="737300" rtl="0" eaLnBrk="1" latinLnBrk="0" hangingPunct="1">
      <a:defRPr sz="2880" kern="1200">
        <a:solidFill>
          <a:schemeClr val="tx1"/>
        </a:solidFill>
        <a:latin typeface="+mn-lt"/>
        <a:ea typeface="+mn-ea"/>
        <a:cs typeface="+mn-cs"/>
      </a:defRPr>
    </a:lvl8pPr>
    <a:lvl9pPr marL="5898398" algn="l" defTabSz="73730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5743"/>
    <a:srgbClr val="A7BF59"/>
    <a:srgbClr val="FFFFFF"/>
    <a:srgbClr val="B6E01A"/>
    <a:srgbClr val="9FEE00"/>
    <a:srgbClr val="B4C971"/>
    <a:srgbClr val="99FF66"/>
    <a:srgbClr val="8FF1B4"/>
    <a:srgbClr val="D53E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2" autoAdjust="0"/>
    <p:restoredTop sz="94660"/>
  </p:normalViewPr>
  <p:slideViewPr>
    <p:cSldViewPr snapToGrid="0" snapToObjects="1">
      <p:cViewPr>
        <p:scale>
          <a:sx n="80" d="100"/>
          <a:sy n="80" d="100"/>
        </p:scale>
        <p:origin x="1566" y="-2934"/>
      </p:cViewPr>
      <p:guideLst>
        <p:guide orient="horz" pos="4762"/>
        <p:guide pos="3390"/>
      </p:guideLst>
    </p:cSldViewPr>
  </p:slideViewPr>
  <p:notesTextViewPr>
    <p:cViewPr>
      <p:scale>
        <a:sx n="3" d="2"/>
        <a:sy n="3" d="2"/>
      </p:scale>
      <p:origin x="0" y="0"/>
    </p:cViewPr>
  </p:notesTextViewPr>
  <p:gridSpacing cx="360000" cy="3600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C827DD87-8EC8-46E7-B8A7-A35E00583171}" type="datetimeFigureOut">
              <a:rPr lang="fr-FR" smtClean="0"/>
              <a:t>12/09/2018</a:t>
            </a:fld>
            <a:endParaRPr lang="fr-FR"/>
          </a:p>
        </p:txBody>
      </p:sp>
      <p:sp>
        <p:nvSpPr>
          <p:cNvPr id="4" name="Espace réservé de l'image des diapositives 3"/>
          <p:cNvSpPr>
            <a:spLocks noGrp="1" noRot="1" noChangeAspect="1"/>
          </p:cNvSpPr>
          <p:nvPr>
            <p:ph type="sldImg" idx="2"/>
          </p:nvPr>
        </p:nvSpPr>
        <p:spPr>
          <a:xfrm>
            <a:off x="2219325" y="1243013"/>
            <a:ext cx="2371725"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95C638C6-A45D-4101-8B4B-063E15972C26}" type="slidenum">
              <a:rPr lang="fr-FR" smtClean="0"/>
              <a:t>‹N°›</a:t>
            </a:fld>
            <a:endParaRPr lang="fr-FR"/>
          </a:p>
        </p:txBody>
      </p:sp>
    </p:spTree>
    <p:extLst>
      <p:ext uri="{BB962C8B-B14F-4D97-AF65-F5344CB8AC3E}">
        <p14:creationId xmlns:p14="http://schemas.microsoft.com/office/powerpoint/2010/main" val="1673139266"/>
      </p:ext>
    </p:extLst>
  </p:cSld>
  <p:clrMap bg1="lt1" tx1="dk1" bg2="lt2" tx2="dk2" accent1="accent1" accent2="accent2" accent3="accent3" accent4="accent4" accent5="accent5" accent6="accent6" hlink="hlink" folHlink="folHlink"/>
  <p:notesStyle>
    <a:lvl1pPr marL="0" algn="l" defTabSz="1053284" rtl="0" eaLnBrk="1" latinLnBrk="0" hangingPunct="1">
      <a:defRPr sz="1383" kern="1200">
        <a:solidFill>
          <a:schemeClr val="tx1"/>
        </a:solidFill>
        <a:latin typeface="+mn-lt"/>
        <a:ea typeface="+mn-ea"/>
        <a:cs typeface="+mn-cs"/>
      </a:defRPr>
    </a:lvl1pPr>
    <a:lvl2pPr marL="526643" algn="l" defTabSz="1053284" rtl="0" eaLnBrk="1" latinLnBrk="0" hangingPunct="1">
      <a:defRPr sz="1383" kern="1200">
        <a:solidFill>
          <a:schemeClr val="tx1"/>
        </a:solidFill>
        <a:latin typeface="+mn-lt"/>
        <a:ea typeface="+mn-ea"/>
        <a:cs typeface="+mn-cs"/>
      </a:defRPr>
    </a:lvl2pPr>
    <a:lvl3pPr marL="1053284" algn="l" defTabSz="1053284" rtl="0" eaLnBrk="1" latinLnBrk="0" hangingPunct="1">
      <a:defRPr sz="1383" kern="1200">
        <a:solidFill>
          <a:schemeClr val="tx1"/>
        </a:solidFill>
        <a:latin typeface="+mn-lt"/>
        <a:ea typeface="+mn-ea"/>
        <a:cs typeface="+mn-cs"/>
      </a:defRPr>
    </a:lvl3pPr>
    <a:lvl4pPr marL="1579928" algn="l" defTabSz="1053284" rtl="0" eaLnBrk="1" latinLnBrk="0" hangingPunct="1">
      <a:defRPr sz="1383" kern="1200">
        <a:solidFill>
          <a:schemeClr val="tx1"/>
        </a:solidFill>
        <a:latin typeface="+mn-lt"/>
        <a:ea typeface="+mn-ea"/>
        <a:cs typeface="+mn-cs"/>
      </a:defRPr>
    </a:lvl4pPr>
    <a:lvl5pPr marL="2106571" algn="l" defTabSz="1053284" rtl="0" eaLnBrk="1" latinLnBrk="0" hangingPunct="1">
      <a:defRPr sz="1383" kern="1200">
        <a:solidFill>
          <a:schemeClr val="tx1"/>
        </a:solidFill>
        <a:latin typeface="+mn-lt"/>
        <a:ea typeface="+mn-ea"/>
        <a:cs typeface="+mn-cs"/>
      </a:defRPr>
    </a:lvl5pPr>
    <a:lvl6pPr marL="2633214" algn="l" defTabSz="1053284" rtl="0" eaLnBrk="1" latinLnBrk="0" hangingPunct="1">
      <a:defRPr sz="1383" kern="1200">
        <a:solidFill>
          <a:schemeClr val="tx1"/>
        </a:solidFill>
        <a:latin typeface="+mn-lt"/>
        <a:ea typeface="+mn-ea"/>
        <a:cs typeface="+mn-cs"/>
      </a:defRPr>
    </a:lvl6pPr>
    <a:lvl7pPr marL="3159857" algn="l" defTabSz="1053284" rtl="0" eaLnBrk="1" latinLnBrk="0" hangingPunct="1">
      <a:defRPr sz="1383" kern="1200">
        <a:solidFill>
          <a:schemeClr val="tx1"/>
        </a:solidFill>
        <a:latin typeface="+mn-lt"/>
        <a:ea typeface="+mn-ea"/>
        <a:cs typeface="+mn-cs"/>
      </a:defRPr>
    </a:lvl7pPr>
    <a:lvl8pPr marL="3686499" algn="l" defTabSz="1053284" rtl="0" eaLnBrk="1" latinLnBrk="0" hangingPunct="1">
      <a:defRPr sz="1383" kern="1200">
        <a:solidFill>
          <a:schemeClr val="tx1"/>
        </a:solidFill>
        <a:latin typeface="+mn-lt"/>
        <a:ea typeface="+mn-ea"/>
        <a:cs typeface="+mn-cs"/>
      </a:defRPr>
    </a:lvl8pPr>
    <a:lvl9pPr marL="4213142" algn="l" defTabSz="1053284" rtl="0" eaLnBrk="1" latinLnBrk="0" hangingPunct="1">
      <a:defRPr sz="138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19325" y="1243013"/>
            <a:ext cx="2371725" cy="3355975"/>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5C638C6-A45D-4101-8B4B-063E15972C26}" type="slidenum">
              <a:rPr lang="fr-FR" smtClean="0"/>
              <a:t>3</a:t>
            </a:fld>
            <a:endParaRPr lang="fr-FR"/>
          </a:p>
        </p:txBody>
      </p:sp>
    </p:spTree>
    <p:extLst>
      <p:ext uri="{BB962C8B-B14F-4D97-AF65-F5344CB8AC3E}">
        <p14:creationId xmlns:p14="http://schemas.microsoft.com/office/powerpoint/2010/main" val="322508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886" y="4696802"/>
            <a:ext cx="9088041" cy="3240861"/>
          </a:xfrm>
        </p:spPr>
        <p:txBody>
          <a:bodyPr/>
          <a:lstStyle/>
          <a:p>
            <a:r>
              <a:rPr lang="fr-FR"/>
              <a:t>Cliquez et modifiez le titre</a:t>
            </a:r>
          </a:p>
        </p:txBody>
      </p:sp>
      <p:sp>
        <p:nvSpPr>
          <p:cNvPr id="3" name="Sous-titre 2"/>
          <p:cNvSpPr>
            <a:spLocks noGrp="1"/>
          </p:cNvSpPr>
          <p:nvPr>
            <p:ph type="subTitle" idx="1"/>
          </p:nvPr>
        </p:nvSpPr>
        <p:spPr>
          <a:xfrm>
            <a:off x="1603772" y="8567632"/>
            <a:ext cx="7484269" cy="3863834"/>
          </a:xfrm>
        </p:spPr>
        <p:txBody>
          <a:bodyPr/>
          <a:lstStyle>
            <a:lvl1pPr marL="0" indent="0" algn="ctr">
              <a:buNone/>
              <a:defRPr>
                <a:solidFill>
                  <a:schemeClr val="tx1">
                    <a:tint val="75000"/>
                  </a:schemeClr>
                </a:solidFill>
              </a:defRPr>
            </a:lvl1pPr>
            <a:lvl2pPr marL="712793" indent="0" algn="ctr">
              <a:buNone/>
              <a:defRPr>
                <a:solidFill>
                  <a:schemeClr val="tx1">
                    <a:tint val="75000"/>
                  </a:schemeClr>
                </a:solidFill>
              </a:defRPr>
            </a:lvl2pPr>
            <a:lvl3pPr marL="1425586" indent="0" algn="ctr">
              <a:buNone/>
              <a:defRPr>
                <a:solidFill>
                  <a:schemeClr val="tx1">
                    <a:tint val="75000"/>
                  </a:schemeClr>
                </a:solidFill>
              </a:defRPr>
            </a:lvl3pPr>
            <a:lvl4pPr marL="2138379" indent="0" algn="ctr">
              <a:buNone/>
              <a:defRPr>
                <a:solidFill>
                  <a:schemeClr val="tx1">
                    <a:tint val="75000"/>
                  </a:schemeClr>
                </a:solidFill>
              </a:defRPr>
            </a:lvl4pPr>
            <a:lvl5pPr marL="2851172" indent="0" algn="ctr">
              <a:buNone/>
              <a:defRPr>
                <a:solidFill>
                  <a:schemeClr val="tx1">
                    <a:tint val="75000"/>
                  </a:schemeClr>
                </a:solidFill>
              </a:defRPr>
            </a:lvl5pPr>
            <a:lvl6pPr marL="3563965" indent="0" algn="ctr">
              <a:buNone/>
              <a:defRPr>
                <a:solidFill>
                  <a:schemeClr val="tx1">
                    <a:tint val="75000"/>
                  </a:schemeClr>
                </a:solidFill>
              </a:defRPr>
            </a:lvl6pPr>
            <a:lvl7pPr marL="4276759" indent="0" algn="ctr">
              <a:buNone/>
              <a:defRPr>
                <a:solidFill>
                  <a:schemeClr val="tx1">
                    <a:tint val="75000"/>
                  </a:schemeClr>
                </a:solidFill>
              </a:defRPr>
            </a:lvl7pPr>
            <a:lvl8pPr marL="4989552" indent="0" algn="ctr">
              <a:buNone/>
              <a:defRPr>
                <a:solidFill>
                  <a:schemeClr val="tx1">
                    <a:tint val="75000"/>
                  </a:schemeClr>
                </a:solidFill>
              </a:defRPr>
            </a:lvl8pPr>
            <a:lvl9pPr marL="5702345"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827791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10302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51564" y="605476"/>
            <a:ext cx="2405658" cy="12900446"/>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34593" y="605476"/>
            <a:ext cx="7038777" cy="12900446"/>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754643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367297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580" y="9715583"/>
            <a:ext cx="9088041" cy="3002871"/>
          </a:xfrm>
        </p:spPr>
        <p:txBody>
          <a:bodyPr anchor="t"/>
          <a:lstStyle>
            <a:lvl1pPr algn="l">
              <a:defRPr sz="6236" b="1" cap="all"/>
            </a:lvl1pPr>
          </a:lstStyle>
          <a:p>
            <a:r>
              <a:rPr lang="fr-FR"/>
              <a:t>Cliquez et modifiez le titre</a:t>
            </a:r>
          </a:p>
        </p:txBody>
      </p:sp>
      <p:sp>
        <p:nvSpPr>
          <p:cNvPr id="3" name="Espace réservé du texte 2"/>
          <p:cNvSpPr>
            <a:spLocks noGrp="1"/>
          </p:cNvSpPr>
          <p:nvPr>
            <p:ph type="body" idx="1"/>
          </p:nvPr>
        </p:nvSpPr>
        <p:spPr>
          <a:xfrm>
            <a:off x="844580" y="6408229"/>
            <a:ext cx="9088041" cy="3307357"/>
          </a:xfrm>
        </p:spPr>
        <p:txBody>
          <a:bodyPr anchor="b"/>
          <a:lstStyle>
            <a:lvl1pPr marL="0" indent="0">
              <a:buNone/>
              <a:defRPr sz="3118">
                <a:solidFill>
                  <a:schemeClr val="tx1">
                    <a:tint val="75000"/>
                  </a:schemeClr>
                </a:solidFill>
              </a:defRPr>
            </a:lvl1pPr>
            <a:lvl2pPr marL="712793" indent="0">
              <a:buNone/>
              <a:defRPr sz="2784">
                <a:solidFill>
                  <a:schemeClr val="tx1">
                    <a:tint val="75000"/>
                  </a:schemeClr>
                </a:solidFill>
              </a:defRPr>
            </a:lvl2pPr>
            <a:lvl3pPr marL="1425586" indent="0">
              <a:buNone/>
              <a:defRPr sz="2450">
                <a:solidFill>
                  <a:schemeClr val="tx1">
                    <a:tint val="75000"/>
                  </a:schemeClr>
                </a:solidFill>
              </a:defRPr>
            </a:lvl3pPr>
            <a:lvl4pPr marL="2138379" indent="0">
              <a:buNone/>
              <a:defRPr sz="2227">
                <a:solidFill>
                  <a:schemeClr val="tx1">
                    <a:tint val="75000"/>
                  </a:schemeClr>
                </a:solidFill>
              </a:defRPr>
            </a:lvl4pPr>
            <a:lvl5pPr marL="2851172" indent="0">
              <a:buNone/>
              <a:defRPr sz="2227">
                <a:solidFill>
                  <a:schemeClr val="tx1">
                    <a:tint val="75000"/>
                  </a:schemeClr>
                </a:solidFill>
              </a:defRPr>
            </a:lvl5pPr>
            <a:lvl6pPr marL="3563965" indent="0">
              <a:buNone/>
              <a:defRPr sz="2227">
                <a:solidFill>
                  <a:schemeClr val="tx1">
                    <a:tint val="75000"/>
                  </a:schemeClr>
                </a:solidFill>
              </a:defRPr>
            </a:lvl6pPr>
            <a:lvl7pPr marL="4276759" indent="0">
              <a:buNone/>
              <a:defRPr sz="2227">
                <a:solidFill>
                  <a:schemeClr val="tx1">
                    <a:tint val="75000"/>
                  </a:schemeClr>
                </a:solidFill>
              </a:defRPr>
            </a:lvl7pPr>
            <a:lvl8pPr marL="4989552" indent="0">
              <a:buNone/>
              <a:defRPr sz="2227">
                <a:solidFill>
                  <a:schemeClr val="tx1">
                    <a:tint val="75000"/>
                  </a:schemeClr>
                </a:solidFill>
              </a:defRPr>
            </a:lvl8pPr>
            <a:lvl9pPr marL="5702345" indent="0">
              <a:buNone/>
              <a:defRPr sz="2227">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75824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34592"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435005" y="3527849"/>
            <a:ext cx="4722217" cy="9978072"/>
          </a:xfrm>
        </p:spPr>
        <p:txBody>
          <a:bodyPr/>
          <a:lstStyle>
            <a:lvl1pPr>
              <a:defRPr sz="4343"/>
            </a:lvl1pPr>
            <a:lvl2pPr>
              <a:defRPr sz="3786"/>
            </a:lvl2pPr>
            <a:lvl3pPr>
              <a:defRPr sz="3118"/>
            </a:lvl3pPr>
            <a:lvl4pPr>
              <a:defRPr sz="2784"/>
            </a:lvl4pPr>
            <a:lvl5pPr>
              <a:defRPr sz="2784"/>
            </a:lvl5pPr>
            <a:lvl6pPr>
              <a:defRPr sz="2784"/>
            </a:lvl6pPr>
            <a:lvl7pPr>
              <a:defRPr sz="2784"/>
            </a:lvl7pPr>
            <a:lvl8pPr>
              <a:defRPr sz="2784"/>
            </a:lvl8pPr>
            <a:lvl9pPr>
              <a:defRPr sz="2784"/>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65731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34591" y="3384355"/>
            <a:ext cx="4724074"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4" name="Espace réservé du contenu 3"/>
          <p:cNvSpPr>
            <a:spLocks noGrp="1"/>
          </p:cNvSpPr>
          <p:nvPr>
            <p:ph sz="half" idx="2"/>
          </p:nvPr>
        </p:nvSpPr>
        <p:spPr>
          <a:xfrm>
            <a:off x="534591" y="4794793"/>
            <a:ext cx="4724074"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1293" y="3384355"/>
            <a:ext cx="4725930" cy="1410438"/>
          </a:xfrm>
        </p:spPr>
        <p:txBody>
          <a:bodyPr anchor="b"/>
          <a:lstStyle>
            <a:lvl1pPr marL="0" indent="0">
              <a:buNone/>
              <a:defRPr sz="3786" b="1"/>
            </a:lvl1pPr>
            <a:lvl2pPr marL="712793" indent="0">
              <a:buNone/>
              <a:defRPr sz="3118" b="1"/>
            </a:lvl2pPr>
            <a:lvl3pPr marL="1425586" indent="0">
              <a:buNone/>
              <a:defRPr sz="2784" b="1"/>
            </a:lvl3pPr>
            <a:lvl4pPr marL="2138379" indent="0">
              <a:buNone/>
              <a:defRPr sz="2450" b="1"/>
            </a:lvl4pPr>
            <a:lvl5pPr marL="2851172" indent="0">
              <a:buNone/>
              <a:defRPr sz="2450" b="1"/>
            </a:lvl5pPr>
            <a:lvl6pPr marL="3563965" indent="0">
              <a:buNone/>
              <a:defRPr sz="2450" b="1"/>
            </a:lvl6pPr>
            <a:lvl7pPr marL="4276759" indent="0">
              <a:buNone/>
              <a:defRPr sz="2450" b="1"/>
            </a:lvl7pPr>
            <a:lvl8pPr marL="4989552" indent="0">
              <a:buNone/>
              <a:defRPr sz="2450" b="1"/>
            </a:lvl8pPr>
            <a:lvl9pPr marL="5702345" indent="0">
              <a:buNone/>
              <a:defRPr sz="2450" b="1"/>
            </a:lvl9pPr>
          </a:lstStyle>
          <a:p>
            <a:pPr lvl="0"/>
            <a:r>
              <a:rPr lang="fr-FR"/>
              <a:t>Cliquez pour modifier les styles du texte du masque</a:t>
            </a:r>
          </a:p>
        </p:txBody>
      </p:sp>
      <p:sp>
        <p:nvSpPr>
          <p:cNvPr id="6" name="Espace réservé du contenu 5"/>
          <p:cNvSpPr>
            <a:spLocks noGrp="1"/>
          </p:cNvSpPr>
          <p:nvPr>
            <p:ph sz="quarter" idx="4"/>
          </p:nvPr>
        </p:nvSpPr>
        <p:spPr>
          <a:xfrm>
            <a:off x="5431293" y="4794793"/>
            <a:ext cx="4725930" cy="8711127"/>
          </a:xfrm>
        </p:spPr>
        <p:txBody>
          <a:bodyPr/>
          <a:lstStyle>
            <a:lvl1pPr>
              <a:defRPr sz="3786"/>
            </a:lvl1pPr>
            <a:lvl2pPr>
              <a:defRPr sz="3118"/>
            </a:lvl2pPr>
            <a:lvl3pPr>
              <a:defRPr sz="2784"/>
            </a:lvl3pPr>
            <a:lvl4pPr>
              <a:defRPr sz="2450"/>
            </a:lvl4pPr>
            <a:lvl5pPr>
              <a:defRPr sz="2450"/>
            </a:lvl5pPr>
            <a:lvl6pPr>
              <a:defRPr sz="2450"/>
            </a:lvl6pPr>
            <a:lvl7pPr>
              <a:defRPr sz="2450"/>
            </a:lvl7pPr>
            <a:lvl8pPr>
              <a:defRPr sz="2450"/>
            </a:lvl8pPr>
            <a:lvl9pPr>
              <a:defRPr sz="245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6564ED3-F1D1-944E-A71A-C7976CB2ADF2}" type="datetimeFigureOut">
              <a:rPr lang="fr-FR" smtClean="0"/>
              <a:t>12/09/2018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581313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96564ED3-F1D1-944E-A71A-C7976CB2ADF2}" type="datetimeFigureOut">
              <a:rPr lang="fr-FR" smtClean="0"/>
              <a:t>12/09/2018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78807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6564ED3-F1D1-944E-A71A-C7976CB2ADF2}" type="datetimeFigureOut">
              <a:rPr lang="fr-FR" smtClean="0"/>
              <a:t>12/09/2018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3403160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594" y="601974"/>
            <a:ext cx="3517533" cy="2561890"/>
          </a:xfrm>
        </p:spPr>
        <p:txBody>
          <a:bodyPr anchor="b"/>
          <a:lstStyle>
            <a:lvl1pPr algn="l">
              <a:defRPr sz="3118" b="1"/>
            </a:lvl1pPr>
          </a:lstStyle>
          <a:p>
            <a:r>
              <a:rPr lang="fr-FR"/>
              <a:t>Cliquez et modifiez le titre</a:t>
            </a:r>
          </a:p>
        </p:txBody>
      </p:sp>
      <p:sp>
        <p:nvSpPr>
          <p:cNvPr id="3" name="Espace réservé du contenu 2"/>
          <p:cNvSpPr>
            <a:spLocks noGrp="1"/>
          </p:cNvSpPr>
          <p:nvPr>
            <p:ph idx="1"/>
          </p:nvPr>
        </p:nvSpPr>
        <p:spPr>
          <a:xfrm>
            <a:off x="4180201" y="601978"/>
            <a:ext cx="5977021" cy="12903946"/>
          </a:xfrm>
        </p:spPr>
        <p:txBody>
          <a:bodyPr/>
          <a:lstStyle>
            <a:lvl1pPr>
              <a:defRPr sz="5011"/>
            </a:lvl1pPr>
            <a:lvl2pPr>
              <a:defRPr sz="4343"/>
            </a:lvl2pPr>
            <a:lvl3pPr>
              <a:defRPr sz="3786"/>
            </a:lvl3pPr>
            <a:lvl4pPr>
              <a:defRPr sz="3118"/>
            </a:lvl4pPr>
            <a:lvl5pPr>
              <a:defRPr sz="3118"/>
            </a:lvl5pPr>
            <a:lvl6pPr>
              <a:defRPr sz="3118"/>
            </a:lvl6pPr>
            <a:lvl7pPr>
              <a:defRPr sz="3118"/>
            </a:lvl7pPr>
            <a:lvl8pPr>
              <a:defRPr sz="3118"/>
            </a:lvl8pPr>
            <a:lvl9pPr>
              <a:defRPr sz="311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594" y="3163868"/>
            <a:ext cx="3517533" cy="10342057"/>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162507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670" y="10583548"/>
            <a:ext cx="6415088" cy="1249447"/>
          </a:xfrm>
        </p:spPr>
        <p:txBody>
          <a:bodyPr anchor="b"/>
          <a:lstStyle>
            <a:lvl1pPr algn="l">
              <a:defRPr sz="3118" b="1"/>
            </a:lvl1pPr>
          </a:lstStyle>
          <a:p>
            <a:r>
              <a:rPr lang="fr-FR"/>
              <a:t>Cliquez et modifiez le titre</a:t>
            </a:r>
          </a:p>
        </p:txBody>
      </p:sp>
      <p:sp>
        <p:nvSpPr>
          <p:cNvPr id="3" name="Espace réservé pour une image  2"/>
          <p:cNvSpPr>
            <a:spLocks noGrp="1"/>
          </p:cNvSpPr>
          <p:nvPr>
            <p:ph type="pic" idx="1"/>
          </p:nvPr>
        </p:nvSpPr>
        <p:spPr>
          <a:xfrm>
            <a:off x="2095670" y="1350942"/>
            <a:ext cx="6415088" cy="9071610"/>
          </a:xfrm>
        </p:spPr>
        <p:txBody>
          <a:bodyPr/>
          <a:lstStyle>
            <a:lvl1pPr marL="0" indent="0">
              <a:buNone/>
              <a:defRPr sz="5011"/>
            </a:lvl1pPr>
            <a:lvl2pPr marL="712793" indent="0">
              <a:buNone/>
              <a:defRPr sz="4343"/>
            </a:lvl2pPr>
            <a:lvl3pPr marL="1425586" indent="0">
              <a:buNone/>
              <a:defRPr sz="3786"/>
            </a:lvl3pPr>
            <a:lvl4pPr marL="2138379" indent="0">
              <a:buNone/>
              <a:defRPr sz="3118"/>
            </a:lvl4pPr>
            <a:lvl5pPr marL="2851172" indent="0">
              <a:buNone/>
              <a:defRPr sz="3118"/>
            </a:lvl5pPr>
            <a:lvl6pPr marL="3563965" indent="0">
              <a:buNone/>
              <a:defRPr sz="3118"/>
            </a:lvl6pPr>
            <a:lvl7pPr marL="4276759" indent="0">
              <a:buNone/>
              <a:defRPr sz="3118"/>
            </a:lvl7pPr>
            <a:lvl8pPr marL="4989552" indent="0">
              <a:buNone/>
              <a:defRPr sz="3118"/>
            </a:lvl8pPr>
            <a:lvl9pPr marL="5702345" indent="0">
              <a:buNone/>
              <a:defRPr sz="3118"/>
            </a:lvl9pPr>
          </a:lstStyle>
          <a:p>
            <a:endParaRPr lang="fr-FR"/>
          </a:p>
        </p:txBody>
      </p:sp>
      <p:sp>
        <p:nvSpPr>
          <p:cNvPr id="4" name="Espace réservé du texte 3"/>
          <p:cNvSpPr>
            <a:spLocks noGrp="1"/>
          </p:cNvSpPr>
          <p:nvPr>
            <p:ph type="body" sz="half" idx="2"/>
          </p:nvPr>
        </p:nvSpPr>
        <p:spPr>
          <a:xfrm>
            <a:off x="2095670" y="11832995"/>
            <a:ext cx="6415088" cy="1774423"/>
          </a:xfrm>
        </p:spPr>
        <p:txBody>
          <a:bodyPr/>
          <a:lstStyle>
            <a:lvl1pPr marL="0" indent="0">
              <a:buNone/>
              <a:defRPr sz="2227"/>
            </a:lvl1pPr>
            <a:lvl2pPr marL="712793" indent="0">
              <a:buNone/>
              <a:defRPr sz="1893"/>
            </a:lvl2pPr>
            <a:lvl3pPr marL="1425586" indent="0">
              <a:buNone/>
              <a:defRPr sz="1559"/>
            </a:lvl3pPr>
            <a:lvl4pPr marL="2138379" indent="0">
              <a:buNone/>
              <a:defRPr sz="1448"/>
            </a:lvl4pPr>
            <a:lvl5pPr marL="2851172" indent="0">
              <a:buNone/>
              <a:defRPr sz="1448"/>
            </a:lvl5pPr>
            <a:lvl6pPr marL="3563965" indent="0">
              <a:buNone/>
              <a:defRPr sz="1448"/>
            </a:lvl6pPr>
            <a:lvl7pPr marL="4276759" indent="0">
              <a:buNone/>
              <a:defRPr sz="1448"/>
            </a:lvl7pPr>
            <a:lvl8pPr marL="4989552" indent="0">
              <a:buNone/>
              <a:defRPr sz="1448"/>
            </a:lvl8pPr>
            <a:lvl9pPr marL="5702345" indent="0">
              <a:buNone/>
              <a:defRPr sz="1448"/>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6564ED3-F1D1-944E-A71A-C7976CB2ADF2}"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7836FBD-D4B6-E14D-8A51-FD751997607B}" type="slidenum">
              <a:rPr lang="fr-FR" smtClean="0"/>
              <a:t>‹N°›</a:t>
            </a:fld>
            <a:endParaRPr lang="fr-FR"/>
          </a:p>
        </p:txBody>
      </p:sp>
    </p:spTree>
    <p:extLst>
      <p:ext uri="{BB962C8B-B14F-4D97-AF65-F5344CB8AC3E}">
        <p14:creationId xmlns:p14="http://schemas.microsoft.com/office/powerpoint/2010/main" val="236507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605475"/>
            <a:ext cx="9622632" cy="2519892"/>
          </a:xfrm>
          <a:prstGeom prst="rect">
            <a:avLst/>
          </a:prstGeom>
        </p:spPr>
        <p:txBody>
          <a:bodyPr vert="horz" lIns="128016" tIns="64008" rIns="128016" bIns="64008" rtlCol="0" anchor="ctr">
            <a:normAutofit/>
          </a:bodyPr>
          <a:lstStyle/>
          <a:p>
            <a:r>
              <a:rPr lang="fr-FR"/>
              <a:t>Cliquez et modifiez le titre</a:t>
            </a:r>
          </a:p>
        </p:txBody>
      </p:sp>
      <p:sp>
        <p:nvSpPr>
          <p:cNvPr id="3" name="Espace réservé du texte 2"/>
          <p:cNvSpPr>
            <a:spLocks noGrp="1"/>
          </p:cNvSpPr>
          <p:nvPr>
            <p:ph type="body" idx="1"/>
          </p:nvPr>
        </p:nvSpPr>
        <p:spPr>
          <a:xfrm>
            <a:off x="534591" y="3527849"/>
            <a:ext cx="9622632" cy="9978072"/>
          </a:xfrm>
          <a:prstGeom prst="rect">
            <a:avLst/>
          </a:prstGeom>
        </p:spPr>
        <p:txBody>
          <a:bodyPr vert="horz" lIns="128016" tIns="64008" rIns="128016" bIns="64008"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591" y="14013398"/>
            <a:ext cx="2494756" cy="804966"/>
          </a:xfrm>
          <a:prstGeom prst="rect">
            <a:avLst/>
          </a:prstGeom>
        </p:spPr>
        <p:txBody>
          <a:bodyPr vert="horz" lIns="128016" tIns="64008" rIns="128016" bIns="64008" rtlCol="0" anchor="ctr"/>
          <a:lstStyle>
            <a:lvl1pPr algn="l">
              <a:defRPr sz="1893">
                <a:solidFill>
                  <a:schemeClr val="tx1">
                    <a:tint val="75000"/>
                  </a:schemeClr>
                </a:solidFill>
              </a:defRPr>
            </a:lvl1pPr>
          </a:lstStyle>
          <a:p>
            <a:fld id="{96564ED3-F1D1-944E-A71A-C7976CB2ADF2}" type="datetimeFigureOut">
              <a:rPr lang="fr-FR" smtClean="0"/>
              <a:t>12/09/2018</a:t>
            </a:fld>
            <a:endParaRPr lang="fr-FR"/>
          </a:p>
        </p:txBody>
      </p:sp>
      <p:sp>
        <p:nvSpPr>
          <p:cNvPr id="5" name="Espace réservé du pied de page 4"/>
          <p:cNvSpPr>
            <a:spLocks noGrp="1"/>
          </p:cNvSpPr>
          <p:nvPr>
            <p:ph type="ftr" sz="quarter" idx="3"/>
          </p:nvPr>
        </p:nvSpPr>
        <p:spPr>
          <a:xfrm>
            <a:off x="3653036" y="14013398"/>
            <a:ext cx="3385741" cy="804966"/>
          </a:xfrm>
          <a:prstGeom prst="rect">
            <a:avLst/>
          </a:prstGeom>
        </p:spPr>
        <p:txBody>
          <a:bodyPr vert="horz" lIns="128016" tIns="64008" rIns="128016" bIns="64008" rtlCol="0" anchor="ctr"/>
          <a:lstStyle>
            <a:lvl1pPr algn="ctr">
              <a:defRPr sz="1893">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2466" y="14013398"/>
            <a:ext cx="2494756" cy="804966"/>
          </a:xfrm>
          <a:prstGeom prst="rect">
            <a:avLst/>
          </a:prstGeom>
        </p:spPr>
        <p:txBody>
          <a:bodyPr vert="horz" lIns="128016" tIns="64008" rIns="128016" bIns="64008" rtlCol="0" anchor="ctr"/>
          <a:lstStyle>
            <a:lvl1pPr algn="r">
              <a:defRPr sz="1893">
                <a:solidFill>
                  <a:schemeClr val="tx1">
                    <a:tint val="75000"/>
                  </a:schemeClr>
                </a:solidFill>
              </a:defRPr>
            </a:lvl1pPr>
          </a:lstStyle>
          <a:p>
            <a:fld id="{77836FBD-D4B6-E14D-8A51-FD751997607B}" type="slidenum">
              <a:rPr lang="fr-FR" smtClean="0"/>
              <a:t>‹N°›</a:t>
            </a:fld>
            <a:endParaRPr lang="fr-FR"/>
          </a:p>
        </p:txBody>
      </p:sp>
    </p:spTree>
    <p:extLst>
      <p:ext uri="{BB962C8B-B14F-4D97-AF65-F5344CB8AC3E}">
        <p14:creationId xmlns:p14="http://schemas.microsoft.com/office/powerpoint/2010/main" val="1245459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12793" rtl="0" eaLnBrk="1" latinLnBrk="0" hangingPunct="1">
        <a:spcBef>
          <a:spcPct val="0"/>
        </a:spcBef>
        <a:buNone/>
        <a:defRPr sz="6904" kern="1200">
          <a:solidFill>
            <a:schemeClr val="tx1"/>
          </a:solidFill>
          <a:latin typeface="+mj-lt"/>
          <a:ea typeface="+mj-ea"/>
          <a:cs typeface="+mj-cs"/>
        </a:defRPr>
      </a:lvl1pPr>
    </p:titleStyle>
    <p:bodyStyle>
      <a:lvl1pPr marL="534595" indent="-534595" algn="l" defTabSz="712793" rtl="0" eaLnBrk="1" latinLnBrk="0" hangingPunct="1">
        <a:spcBef>
          <a:spcPct val="20000"/>
        </a:spcBef>
        <a:buFont typeface="Arial"/>
        <a:buChar char="•"/>
        <a:defRPr sz="5011" kern="1200">
          <a:solidFill>
            <a:schemeClr val="tx1"/>
          </a:solidFill>
          <a:latin typeface="+mn-lt"/>
          <a:ea typeface="+mn-ea"/>
          <a:cs typeface="+mn-cs"/>
        </a:defRPr>
      </a:lvl1pPr>
      <a:lvl2pPr marL="1158289" indent="-445496" algn="l" defTabSz="712793" rtl="0" eaLnBrk="1" latinLnBrk="0" hangingPunct="1">
        <a:spcBef>
          <a:spcPct val="20000"/>
        </a:spcBef>
        <a:buFont typeface="Arial"/>
        <a:buChar char="–"/>
        <a:defRPr sz="4343" kern="1200">
          <a:solidFill>
            <a:schemeClr val="tx1"/>
          </a:solidFill>
          <a:latin typeface="+mn-lt"/>
          <a:ea typeface="+mn-ea"/>
          <a:cs typeface="+mn-cs"/>
        </a:defRPr>
      </a:lvl2pPr>
      <a:lvl3pPr marL="1781983" indent="-356397" algn="l" defTabSz="712793" rtl="0" eaLnBrk="1" latinLnBrk="0" hangingPunct="1">
        <a:spcBef>
          <a:spcPct val="20000"/>
        </a:spcBef>
        <a:buFont typeface="Arial"/>
        <a:buChar char="•"/>
        <a:defRPr sz="3786" kern="1200">
          <a:solidFill>
            <a:schemeClr val="tx1"/>
          </a:solidFill>
          <a:latin typeface="+mn-lt"/>
          <a:ea typeface="+mn-ea"/>
          <a:cs typeface="+mn-cs"/>
        </a:defRPr>
      </a:lvl3pPr>
      <a:lvl4pPr marL="2494776" indent="-356397" algn="l" defTabSz="712793" rtl="0" eaLnBrk="1" latinLnBrk="0" hangingPunct="1">
        <a:spcBef>
          <a:spcPct val="20000"/>
        </a:spcBef>
        <a:buFont typeface="Arial"/>
        <a:buChar char="–"/>
        <a:defRPr sz="3118" kern="1200">
          <a:solidFill>
            <a:schemeClr val="tx1"/>
          </a:solidFill>
          <a:latin typeface="+mn-lt"/>
          <a:ea typeface="+mn-ea"/>
          <a:cs typeface="+mn-cs"/>
        </a:defRPr>
      </a:lvl4pPr>
      <a:lvl5pPr marL="3207569" indent="-356397" algn="l" defTabSz="712793" rtl="0" eaLnBrk="1" latinLnBrk="0" hangingPunct="1">
        <a:spcBef>
          <a:spcPct val="20000"/>
        </a:spcBef>
        <a:buFont typeface="Arial"/>
        <a:buChar char="»"/>
        <a:defRPr sz="3118" kern="1200">
          <a:solidFill>
            <a:schemeClr val="tx1"/>
          </a:solidFill>
          <a:latin typeface="+mn-lt"/>
          <a:ea typeface="+mn-ea"/>
          <a:cs typeface="+mn-cs"/>
        </a:defRPr>
      </a:lvl5pPr>
      <a:lvl6pPr marL="3920362" indent="-356397" algn="l" defTabSz="712793" rtl="0" eaLnBrk="1" latinLnBrk="0" hangingPunct="1">
        <a:spcBef>
          <a:spcPct val="20000"/>
        </a:spcBef>
        <a:buFont typeface="Arial"/>
        <a:buChar char="•"/>
        <a:defRPr sz="3118" kern="1200">
          <a:solidFill>
            <a:schemeClr val="tx1"/>
          </a:solidFill>
          <a:latin typeface="+mn-lt"/>
          <a:ea typeface="+mn-ea"/>
          <a:cs typeface="+mn-cs"/>
        </a:defRPr>
      </a:lvl6pPr>
      <a:lvl7pPr marL="4633155" indent="-356397" algn="l" defTabSz="712793" rtl="0" eaLnBrk="1" latinLnBrk="0" hangingPunct="1">
        <a:spcBef>
          <a:spcPct val="20000"/>
        </a:spcBef>
        <a:buFont typeface="Arial"/>
        <a:buChar char="•"/>
        <a:defRPr sz="3118" kern="1200">
          <a:solidFill>
            <a:schemeClr val="tx1"/>
          </a:solidFill>
          <a:latin typeface="+mn-lt"/>
          <a:ea typeface="+mn-ea"/>
          <a:cs typeface="+mn-cs"/>
        </a:defRPr>
      </a:lvl7pPr>
      <a:lvl8pPr marL="5345948" indent="-356397" algn="l" defTabSz="712793" rtl="0" eaLnBrk="1" latinLnBrk="0" hangingPunct="1">
        <a:spcBef>
          <a:spcPct val="20000"/>
        </a:spcBef>
        <a:buFont typeface="Arial"/>
        <a:buChar char="•"/>
        <a:defRPr sz="3118" kern="1200">
          <a:solidFill>
            <a:schemeClr val="tx1"/>
          </a:solidFill>
          <a:latin typeface="+mn-lt"/>
          <a:ea typeface="+mn-ea"/>
          <a:cs typeface="+mn-cs"/>
        </a:defRPr>
      </a:lvl8pPr>
      <a:lvl9pPr marL="6058741" indent="-356397" algn="l" defTabSz="712793" rtl="0" eaLnBrk="1" latinLnBrk="0" hangingPunct="1">
        <a:spcBef>
          <a:spcPct val="20000"/>
        </a:spcBef>
        <a:buFont typeface="Arial"/>
        <a:buChar char="•"/>
        <a:defRPr sz="3118" kern="1200">
          <a:solidFill>
            <a:schemeClr val="tx1"/>
          </a:solidFill>
          <a:latin typeface="+mn-lt"/>
          <a:ea typeface="+mn-ea"/>
          <a:cs typeface="+mn-cs"/>
        </a:defRPr>
      </a:lvl9pPr>
    </p:bodyStyle>
    <p:otherStyle>
      <a:defPPr>
        <a:defRPr lang="fr-FR"/>
      </a:defPPr>
      <a:lvl1pPr marL="0" algn="l" defTabSz="712793" rtl="0" eaLnBrk="1" latinLnBrk="0" hangingPunct="1">
        <a:defRPr sz="2784" kern="1200">
          <a:solidFill>
            <a:schemeClr val="tx1"/>
          </a:solidFill>
          <a:latin typeface="+mn-lt"/>
          <a:ea typeface="+mn-ea"/>
          <a:cs typeface="+mn-cs"/>
        </a:defRPr>
      </a:lvl1pPr>
      <a:lvl2pPr marL="712793" algn="l" defTabSz="712793" rtl="0" eaLnBrk="1" latinLnBrk="0" hangingPunct="1">
        <a:defRPr sz="2784" kern="1200">
          <a:solidFill>
            <a:schemeClr val="tx1"/>
          </a:solidFill>
          <a:latin typeface="+mn-lt"/>
          <a:ea typeface="+mn-ea"/>
          <a:cs typeface="+mn-cs"/>
        </a:defRPr>
      </a:lvl2pPr>
      <a:lvl3pPr marL="1425586" algn="l" defTabSz="712793" rtl="0" eaLnBrk="1" latinLnBrk="0" hangingPunct="1">
        <a:defRPr sz="2784" kern="1200">
          <a:solidFill>
            <a:schemeClr val="tx1"/>
          </a:solidFill>
          <a:latin typeface="+mn-lt"/>
          <a:ea typeface="+mn-ea"/>
          <a:cs typeface="+mn-cs"/>
        </a:defRPr>
      </a:lvl3pPr>
      <a:lvl4pPr marL="2138379" algn="l" defTabSz="712793" rtl="0" eaLnBrk="1" latinLnBrk="0" hangingPunct="1">
        <a:defRPr sz="2784" kern="1200">
          <a:solidFill>
            <a:schemeClr val="tx1"/>
          </a:solidFill>
          <a:latin typeface="+mn-lt"/>
          <a:ea typeface="+mn-ea"/>
          <a:cs typeface="+mn-cs"/>
        </a:defRPr>
      </a:lvl4pPr>
      <a:lvl5pPr marL="2851172" algn="l" defTabSz="712793" rtl="0" eaLnBrk="1" latinLnBrk="0" hangingPunct="1">
        <a:defRPr sz="2784" kern="1200">
          <a:solidFill>
            <a:schemeClr val="tx1"/>
          </a:solidFill>
          <a:latin typeface="+mn-lt"/>
          <a:ea typeface="+mn-ea"/>
          <a:cs typeface="+mn-cs"/>
        </a:defRPr>
      </a:lvl5pPr>
      <a:lvl6pPr marL="3563965" algn="l" defTabSz="712793" rtl="0" eaLnBrk="1" latinLnBrk="0" hangingPunct="1">
        <a:defRPr sz="2784" kern="1200">
          <a:solidFill>
            <a:schemeClr val="tx1"/>
          </a:solidFill>
          <a:latin typeface="+mn-lt"/>
          <a:ea typeface="+mn-ea"/>
          <a:cs typeface="+mn-cs"/>
        </a:defRPr>
      </a:lvl6pPr>
      <a:lvl7pPr marL="4276759" algn="l" defTabSz="712793" rtl="0" eaLnBrk="1" latinLnBrk="0" hangingPunct="1">
        <a:defRPr sz="2784" kern="1200">
          <a:solidFill>
            <a:schemeClr val="tx1"/>
          </a:solidFill>
          <a:latin typeface="+mn-lt"/>
          <a:ea typeface="+mn-ea"/>
          <a:cs typeface="+mn-cs"/>
        </a:defRPr>
      </a:lvl7pPr>
      <a:lvl8pPr marL="4989552" algn="l" defTabSz="712793" rtl="0" eaLnBrk="1" latinLnBrk="0" hangingPunct="1">
        <a:defRPr sz="2784" kern="1200">
          <a:solidFill>
            <a:schemeClr val="tx1"/>
          </a:solidFill>
          <a:latin typeface="+mn-lt"/>
          <a:ea typeface="+mn-ea"/>
          <a:cs typeface="+mn-cs"/>
        </a:defRPr>
      </a:lvl8pPr>
      <a:lvl9pPr marL="5702345" algn="l" defTabSz="712793" rtl="0" eaLnBrk="1" latinLnBrk="0" hangingPunct="1">
        <a:defRPr sz="27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orme warning EPP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24"/>
            <a:ext cx="10720098" cy="7232832"/>
          </a:xfrm>
          <a:prstGeom prst="rect">
            <a:avLst/>
          </a:prstGeom>
        </p:spPr>
      </p:pic>
      <p:pic>
        <p:nvPicPr>
          <p:cNvPr id="5" name="Image 4" descr="AGRLPL_19.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222411" y="2617172"/>
            <a:ext cx="6236984" cy="4525469"/>
          </a:xfrm>
          <a:prstGeom prst="rect">
            <a:avLst/>
          </a:prstGeom>
          <a:ln w="38100" cmpd="sng">
            <a:solidFill>
              <a:schemeClr val="bg1"/>
            </a:solidFill>
          </a:ln>
        </p:spPr>
      </p:pic>
      <p:cxnSp>
        <p:nvCxnSpPr>
          <p:cNvPr id="10" name="Connecteur droit 9"/>
          <p:cNvCxnSpPr/>
          <p:nvPr/>
        </p:nvCxnSpPr>
        <p:spPr>
          <a:xfrm>
            <a:off x="7537268" y="1895178"/>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65938" y="1895178"/>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33" name="Image 32" descr="AGRLPL_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920" y="10204970"/>
            <a:ext cx="2529580" cy="1679799"/>
          </a:xfrm>
          <a:prstGeom prst="rect">
            <a:avLst/>
          </a:prstGeom>
        </p:spPr>
      </p:pic>
      <p:pic>
        <p:nvPicPr>
          <p:cNvPr id="34" name="Image 33" descr="AGRLPL_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0628" y="10192860"/>
            <a:ext cx="2255878" cy="1691908"/>
          </a:xfrm>
          <a:prstGeom prst="rect">
            <a:avLst/>
          </a:prstGeom>
        </p:spPr>
      </p:pic>
      <p:pic>
        <p:nvPicPr>
          <p:cNvPr id="15" name="Image 14" descr="cartouche rond EPPO WARN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831" y="11631189"/>
            <a:ext cx="513290" cy="513290"/>
          </a:xfrm>
          <a:prstGeom prst="rect">
            <a:avLst/>
          </a:prstGeom>
        </p:spPr>
      </p:pic>
      <p:pic>
        <p:nvPicPr>
          <p:cNvPr id="16" name="Image 15" descr="cartouche rond EPPO WARN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9447" y="11631189"/>
            <a:ext cx="513290" cy="513290"/>
          </a:xfrm>
          <a:prstGeom prst="rect">
            <a:avLst/>
          </a:prstGeom>
        </p:spPr>
      </p:pic>
      <p:sp>
        <p:nvSpPr>
          <p:cNvPr id="20" name="ZoneTexte 19"/>
          <p:cNvSpPr txBox="1"/>
          <p:nvPr/>
        </p:nvSpPr>
        <p:spPr>
          <a:xfrm>
            <a:off x="1785718" y="12516862"/>
            <a:ext cx="1372611" cy="332270"/>
          </a:xfrm>
          <a:prstGeom prst="rect">
            <a:avLst/>
          </a:prstGeom>
          <a:noFill/>
        </p:spPr>
        <p:txBody>
          <a:bodyPr wrap="square" rtlCol="0">
            <a:spAutoFit/>
          </a:bodyPr>
          <a:lstStyle/>
          <a:p>
            <a:r>
              <a:rPr lang="fr-FR" sz="1559" b="1" dirty="0">
                <a:solidFill>
                  <a:srgbClr val="FFFFFF"/>
                </a:solidFill>
                <a:latin typeface="Century Gothic"/>
                <a:cs typeface="Century Gothic"/>
              </a:rPr>
              <a:t>Contact us !</a:t>
            </a:r>
          </a:p>
        </p:txBody>
      </p:sp>
      <p:sp>
        <p:nvSpPr>
          <p:cNvPr id="22" name="ZoneTexte 21"/>
          <p:cNvSpPr txBox="1"/>
          <p:nvPr/>
        </p:nvSpPr>
        <p:spPr>
          <a:xfrm>
            <a:off x="2324612" y="11742307"/>
            <a:ext cx="644013" cy="246542"/>
          </a:xfrm>
          <a:prstGeom prst="rect">
            <a:avLst/>
          </a:prstGeom>
          <a:noFill/>
        </p:spPr>
        <p:txBody>
          <a:bodyPr wrap="square" rtlCol="0">
            <a:spAutoFit/>
          </a:bodyPr>
          <a:lstStyle/>
          <a:p>
            <a:r>
              <a:rPr lang="fr-FR" sz="1002" b="1" dirty="0">
                <a:solidFill>
                  <a:srgbClr val="FFFFFF"/>
                </a:solidFill>
                <a:latin typeface="Century Gothic"/>
                <a:cs typeface="Century Gothic"/>
              </a:rPr>
              <a:t>Avant</a:t>
            </a:r>
          </a:p>
        </p:txBody>
      </p:sp>
      <p:sp>
        <p:nvSpPr>
          <p:cNvPr id="24" name="ZoneTexte 23"/>
          <p:cNvSpPr txBox="1"/>
          <p:nvPr/>
        </p:nvSpPr>
        <p:spPr>
          <a:xfrm>
            <a:off x="5196864" y="11738453"/>
            <a:ext cx="644013" cy="246542"/>
          </a:xfrm>
          <a:prstGeom prst="rect">
            <a:avLst/>
          </a:prstGeom>
          <a:noFill/>
        </p:spPr>
        <p:txBody>
          <a:bodyPr wrap="square" rtlCol="0">
            <a:spAutoFit/>
          </a:bodyPr>
          <a:lstStyle/>
          <a:p>
            <a:pPr algn="ctr"/>
            <a:r>
              <a:rPr lang="fr-FR" sz="1002" b="1" dirty="0">
                <a:solidFill>
                  <a:srgbClr val="FFFFFF"/>
                </a:solidFill>
                <a:latin typeface="Century Gothic"/>
                <a:cs typeface="Century Gothic"/>
              </a:rPr>
              <a:t>Après</a:t>
            </a:r>
          </a:p>
        </p:txBody>
      </p:sp>
      <p:sp>
        <p:nvSpPr>
          <p:cNvPr id="27" name="Sous-titre 2"/>
          <p:cNvSpPr txBox="1">
            <a:spLocks/>
          </p:cNvSpPr>
          <p:nvPr/>
        </p:nvSpPr>
        <p:spPr>
          <a:xfrm>
            <a:off x="0" y="14116867"/>
            <a:ext cx="10691813" cy="311232"/>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a:solidFill>
                  <a:srgbClr val="D53E33"/>
                </a:solidFill>
                <a:latin typeface="Century Gothic"/>
                <a:cs typeface="Century Gothic"/>
              </a:rPr>
              <a:t>Pour en savoir plus sur l’agrile du frêne : www.your.website</a:t>
            </a:r>
          </a:p>
        </p:txBody>
      </p:sp>
      <p:pic>
        <p:nvPicPr>
          <p:cNvPr id="32" name="Image 31" descr="logo eppo.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6717" y="12919463"/>
            <a:ext cx="822236" cy="859610"/>
          </a:xfrm>
          <a:prstGeom prst="rect">
            <a:avLst/>
          </a:prstGeom>
        </p:spPr>
      </p:pic>
      <p:pic>
        <p:nvPicPr>
          <p:cNvPr id="35" name="Image 34" descr="AGRLPL_17.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273463" y="10035944"/>
            <a:ext cx="1727821" cy="2041664"/>
          </a:xfrm>
          <a:prstGeom prst="rect">
            <a:avLst/>
          </a:prstGeom>
        </p:spPr>
      </p:pic>
      <p:cxnSp>
        <p:nvCxnSpPr>
          <p:cNvPr id="37" name="Connecteur droit avec flèche 36"/>
          <p:cNvCxnSpPr/>
          <p:nvPr/>
        </p:nvCxnSpPr>
        <p:spPr>
          <a:xfrm>
            <a:off x="3720876" y="11043163"/>
            <a:ext cx="874244" cy="0"/>
          </a:xfrm>
          <a:prstGeom prst="straightConnector1">
            <a:avLst/>
          </a:prstGeom>
          <a:ln w="76200" cmpd="sng">
            <a:solidFill>
              <a:srgbClr val="D53E33"/>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1362925" y="7649170"/>
            <a:ext cx="1605700" cy="366575"/>
          </a:xfrm>
          <a:prstGeom prst="rect">
            <a:avLst/>
          </a:prstGeom>
          <a:solidFill>
            <a:srgbClr val="E15743"/>
          </a:solidFill>
        </p:spPr>
        <p:txBody>
          <a:bodyPr wrap="square" lIns="120268" rtlCol="0">
            <a:spAutoFit/>
          </a:bodyPr>
          <a:lstStyle/>
          <a:p>
            <a:pPr algn="ctr"/>
            <a:r>
              <a:rPr lang="fr-FR" sz="1782" b="1" dirty="0">
                <a:solidFill>
                  <a:srgbClr val="FFFFFF"/>
                </a:solidFill>
                <a:latin typeface="Century Gothic"/>
                <a:cs typeface="Century Gothic"/>
              </a:rPr>
              <a:t>C'est quoi ?</a:t>
            </a:r>
          </a:p>
        </p:txBody>
      </p:sp>
      <p:sp>
        <p:nvSpPr>
          <p:cNvPr id="36" name="ZoneTexte 35"/>
          <p:cNvSpPr txBox="1"/>
          <p:nvPr/>
        </p:nvSpPr>
        <p:spPr>
          <a:xfrm>
            <a:off x="1371407" y="9655443"/>
            <a:ext cx="1597218" cy="366575"/>
          </a:xfrm>
          <a:prstGeom prst="rect">
            <a:avLst/>
          </a:prstGeom>
          <a:solidFill>
            <a:srgbClr val="E15743"/>
          </a:solidFill>
        </p:spPr>
        <p:txBody>
          <a:bodyPr wrap="square" lIns="120268" rtlCol="0">
            <a:spAutoFit/>
          </a:bodyPr>
          <a:lstStyle/>
          <a:p>
            <a:pPr algn="ctr"/>
            <a:r>
              <a:rPr lang="fr-FR" sz="1782" b="1" dirty="0">
                <a:solidFill>
                  <a:srgbClr val="FFFFFF"/>
                </a:solidFill>
                <a:latin typeface="Century Gothic"/>
                <a:cs typeface="Century Gothic"/>
              </a:rPr>
              <a:t>Les dégâts</a:t>
            </a:r>
          </a:p>
        </p:txBody>
      </p:sp>
      <p:sp>
        <p:nvSpPr>
          <p:cNvPr id="9" name="ZoneTexte 8"/>
          <p:cNvSpPr txBox="1"/>
          <p:nvPr/>
        </p:nvSpPr>
        <p:spPr>
          <a:xfrm>
            <a:off x="-852879" y="452"/>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ARRETONS-LE !</a:t>
            </a:r>
          </a:p>
          <a:p>
            <a:pPr algn="ctr"/>
            <a:r>
              <a:rPr lang="fr-FR" sz="5345" b="1" baseline="30000" dirty="0">
                <a:solidFill>
                  <a:schemeClr val="bg1"/>
                </a:solidFill>
                <a:latin typeface="Century Gothic"/>
                <a:ea typeface="+mj-ea"/>
                <a:cs typeface="Century Gothic"/>
              </a:rPr>
              <a:t>L’agrile du frêne</a:t>
            </a:r>
          </a:p>
          <a:p>
            <a:pPr algn="ctr">
              <a:lnSpc>
                <a:spcPts val="1893"/>
              </a:lnSpc>
            </a:pPr>
            <a:r>
              <a:rPr lang="fr-FR" sz="3118" b="1" baseline="30000" dirty="0">
                <a:solidFill>
                  <a:schemeClr val="bg1"/>
                </a:solidFill>
                <a:latin typeface="Century Gothic"/>
                <a:ea typeface="+mj-ea"/>
                <a:cs typeface="Century Gothic"/>
              </a:rPr>
              <a:t>Une menace pour nos frênes</a:t>
            </a:r>
          </a:p>
        </p:txBody>
      </p:sp>
      <p:grpSp>
        <p:nvGrpSpPr>
          <p:cNvPr id="29" name="Groupe 28"/>
          <p:cNvGrpSpPr/>
          <p:nvPr/>
        </p:nvGrpSpPr>
        <p:grpSpPr>
          <a:xfrm>
            <a:off x="1354444" y="12532877"/>
            <a:ext cx="2281891" cy="653438"/>
            <a:chOff x="1568956" y="9703316"/>
            <a:chExt cx="2049128" cy="586784"/>
          </a:xfrm>
          <a:solidFill>
            <a:srgbClr val="E15743"/>
          </a:solidFill>
        </p:grpSpPr>
        <p:grpSp>
          <p:nvGrpSpPr>
            <p:cNvPr id="39" name="Groupe 38"/>
            <p:cNvGrpSpPr/>
            <p:nvPr/>
          </p:nvGrpSpPr>
          <p:grpSpPr>
            <a:xfrm>
              <a:off x="1568956" y="9703316"/>
              <a:ext cx="2049128" cy="586784"/>
              <a:chOff x="1568956" y="9703316"/>
              <a:chExt cx="2049128" cy="586784"/>
            </a:xfrm>
            <a:grpFill/>
          </p:grpSpPr>
          <p:sp>
            <p:nvSpPr>
              <p:cNvPr id="41" name="Ellipse 40"/>
              <p:cNvSpPr/>
              <p:nvPr/>
            </p:nvSpPr>
            <p:spPr>
              <a:xfrm>
                <a:off x="1568956" y="9794184"/>
                <a:ext cx="495916" cy="495916"/>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a:p>
            </p:txBody>
          </p:sp>
          <p:sp>
            <p:nvSpPr>
              <p:cNvPr id="42" name="ZoneTexte 41"/>
              <p:cNvSpPr txBox="1"/>
              <p:nvPr/>
            </p:nvSpPr>
            <p:spPr>
              <a:xfrm>
                <a:off x="1898263" y="9703316"/>
                <a:ext cx="1719821" cy="298377"/>
              </a:xfrm>
              <a:prstGeom prst="rect">
                <a:avLst/>
              </a:prstGeom>
              <a:grpFill/>
            </p:spPr>
            <p:txBody>
              <a:bodyPr wrap="square" rtlCol="0">
                <a:spAutoFit/>
              </a:bodyPr>
              <a:lstStyle/>
              <a:p>
                <a:r>
                  <a:rPr lang="fr-FR" sz="1559" b="1" dirty="0">
                    <a:solidFill>
                      <a:srgbClr val="FFFFFF"/>
                    </a:solidFill>
                    <a:latin typeface="Century Gothic"/>
                    <a:cs typeface="Century Gothic"/>
                  </a:rPr>
                  <a:t>Contactez-nous !</a:t>
                </a:r>
              </a:p>
            </p:txBody>
          </p:sp>
        </p:grpSp>
        <p:pic>
          <p:nvPicPr>
            <p:cNvPr id="40" name="Image 39"/>
            <p:cNvPicPr>
              <a:picLocks noChangeAspect="1"/>
            </p:cNvPicPr>
            <p:nvPr/>
          </p:nvPicPr>
          <p:blipFill>
            <a:blip r:embed="rId9"/>
            <a:stretch>
              <a:fillRect/>
            </a:stretch>
          </p:blipFill>
          <p:spPr>
            <a:xfrm>
              <a:off x="1660620" y="9901001"/>
              <a:ext cx="308650" cy="309042"/>
            </a:xfrm>
            <a:prstGeom prst="rect">
              <a:avLst/>
            </a:prstGeom>
            <a:grpFill/>
          </p:spPr>
        </p:pic>
      </p:grpSp>
      <p:sp>
        <p:nvSpPr>
          <p:cNvPr id="2" name="ZoneTexte 1"/>
          <p:cNvSpPr txBox="1"/>
          <p:nvPr/>
        </p:nvSpPr>
        <p:spPr>
          <a:xfrm>
            <a:off x="1354444" y="8040872"/>
            <a:ext cx="7924341" cy="1384995"/>
          </a:xfrm>
          <a:prstGeom prst="rect">
            <a:avLst/>
          </a:prstGeom>
          <a:noFill/>
        </p:spPr>
        <p:txBody>
          <a:bodyPr wrap="square" rtlCol="0">
            <a:spAutoFit/>
          </a:bodyPr>
          <a:lstStyle/>
          <a:p>
            <a:pPr algn="just"/>
            <a:r>
              <a:rPr lang="fr-FR" sz="1400" dirty="0"/>
              <a:t>L’agrile du frêne (</a:t>
            </a:r>
            <a:r>
              <a:rPr lang="fr-FR" sz="1400" i="1" dirty="0"/>
              <a:t>Agrilus </a:t>
            </a:r>
            <a:r>
              <a:rPr lang="fr-FR" sz="1400" i="1" dirty="0" err="1"/>
              <a:t>planipennis</a:t>
            </a:r>
            <a:r>
              <a:rPr lang="fr-FR" sz="1400" dirty="0"/>
              <a:t> - </a:t>
            </a:r>
            <a:r>
              <a:rPr lang="fr-FR" sz="1400" dirty="0" err="1"/>
              <a:t>Coleoptera</a:t>
            </a:r>
            <a:r>
              <a:rPr lang="fr-FR" sz="1400" dirty="0"/>
              <a:t>: </a:t>
            </a:r>
            <a:r>
              <a:rPr lang="fr-FR" sz="1400" dirty="0" err="1"/>
              <a:t>Buprestidae</a:t>
            </a:r>
            <a:r>
              <a:rPr lang="fr-FR" sz="1400" dirty="0"/>
              <a:t>) est un insecte asiatique qui a été introduit par inadvertance dans d’autres régions du monde (par exemple au Canada et aux Etats-Unis) où il est responsable de la disparition de plusieurs millions de frênes. Au milieu des années 2000, l’insecte a été découvert dans la partie européenne de la Russie, près de Moscou. Sa dissémination représente une menace très sérieuse pour les frênes de nos forêts et de nos espaces verts, il est important de le détecter et de le signaler dès que possible.</a:t>
            </a:r>
          </a:p>
        </p:txBody>
      </p:sp>
      <p:sp>
        <p:nvSpPr>
          <p:cNvPr id="3" name="ZoneTexte 2"/>
          <p:cNvSpPr txBox="1"/>
          <p:nvPr/>
        </p:nvSpPr>
        <p:spPr>
          <a:xfrm>
            <a:off x="2024432" y="12973808"/>
            <a:ext cx="6152005" cy="400110"/>
          </a:xfrm>
          <a:prstGeom prst="rect">
            <a:avLst/>
          </a:prstGeom>
          <a:noFill/>
        </p:spPr>
        <p:txBody>
          <a:bodyPr wrap="square" rtlCol="0">
            <a:spAutoFit/>
          </a:bodyPr>
          <a:lstStyle/>
          <a:p>
            <a:r>
              <a:rPr lang="en-GB" sz="2000" dirty="0" err="1"/>
              <a:t>Indiquez</a:t>
            </a:r>
            <a:r>
              <a:rPr lang="en-GB" sz="2000" dirty="0"/>
              <a:t> </a:t>
            </a:r>
            <a:r>
              <a:rPr lang="en-GB" sz="2000" dirty="0" err="1"/>
              <a:t>vos</a:t>
            </a:r>
            <a:r>
              <a:rPr lang="en-GB" sz="2000" dirty="0"/>
              <a:t> points de contact, logos, liens, codes QR…</a:t>
            </a:r>
          </a:p>
        </p:txBody>
      </p:sp>
      <p:sp>
        <p:nvSpPr>
          <p:cNvPr id="12" name="ZoneTexte 11"/>
          <p:cNvSpPr txBox="1"/>
          <p:nvPr/>
        </p:nvSpPr>
        <p:spPr>
          <a:xfrm>
            <a:off x="0" y="14709662"/>
            <a:ext cx="10691814" cy="412590"/>
          </a:xfrm>
          <a:prstGeom prst="rect">
            <a:avLst/>
          </a:prstGeom>
          <a:noFill/>
        </p:spPr>
        <p:txBody>
          <a:bodyPr wrap="square" bIns="180000" rtlCol="0">
            <a:spAutoFit/>
          </a:bodyPr>
          <a:lstStyle/>
          <a:p>
            <a:pPr algn="ctr"/>
            <a:r>
              <a:rPr lang="en-GB" sz="1200" dirty="0"/>
              <a:t>Ce poster a </a:t>
            </a:r>
            <a:r>
              <a:rPr lang="en-GB" sz="1200" dirty="0" err="1"/>
              <a:t>été</a:t>
            </a:r>
            <a:r>
              <a:rPr lang="en-GB" sz="1200" dirty="0"/>
              <a:t> </a:t>
            </a:r>
            <a:r>
              <a:rPr lang="en-GB" sz="1200" dirty="0" err="1"/>
              <a:t>préparé</a:t>
            </a:r>
            <a:r>
              <a:rPr lang="en-GB" sz="1200" dirty="0"/>
              <a:t> </a:t>
            </a:r>
            <a:r>
              <a:rPr lang="en-GB" sz="1200" dirty="0" err="1"/>
              <a:t>en</a:t>
            </a:r>
            <a:r>
              <a:rPr lang="en-GB" sz="1200" dirty="0"/>
              <a:t> collaboration avec </a:t>
            </a:r>
            <a:r>
              <a:rPr lang="en-GB" sz="1200" dirty="0" err="1"/>
              <a:t>l’OEPP</a:t>
            </a:r>
            <a:r>
              <a:rPr lang="en-GB" sz="1200" dirty="0"/>
              <a:t> (www.eppo.int) </a:t>
            </a:r>
          </a:p>
        </p:txBody>
      </p:sp>
      <p:sp>
        <p:nvSpPr>
          <p:cNvPr id="28" name="ZoneTexte 27">
            <a:extLst>
              <a:ext uri="{FF2B5EF4-FFF2-40B4-BE49-F238E27FC236}">
                <a16:creationId xmlns:a16="http://schemas.microsoft.com/office/drawing/2014/main" id="{994E582F-CCEC-4BA4-A35E-303367D3DE4B}"/>
              </a:ext>
            </a:extLst>
          </p:cNvPr>
          <p:cNvSpPr txBox="1"/>
          <p:nvPr/>
        </p:nvSpPr>
        <p:spPr>
          <a:xfrm>
            <a:off x="2163251" y="7132729"/>
            <a:ext cx="6935795" cy="230832"/>
          </a:xfrm>
          <a:prstGeom prst="rect">
            <a:avLst/>
          </a:prstGeom>
          <a:noFill/>
        </p:spPr>
        <p:txBody>
          <a:bodyPr wrap="square" rtlCol="0">
            <a:spAutoFit/>
          </a:bodyPr>
          <a:lstStyle/>
          <a:p>
            <a:r>
              <a:rPr lang="en-GB" sz="900" dirty="0"/>
              <a:t>Images: Daniel A. Herms, The Ohio State University (US). EPPO Global Database, https://gd.eppo.int</a:t>
            </a:r>
          </a:p>
        </p:txBody>
      </p:sp>
    </p:spTree>
    <p:extLst>
      <p:ext uri="{BB962C8B-B14F-4D97-AF65-F5344CB8AC3E}">
        <p14:creationId xmlns:p14="http://schemas.microsoft.com/office/powerpoint/2010/main" val="2022621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rganigramme : Entrée manuelle 11"/>
          <p:cNvSpPr/>
          <p:nvPr/>
        </p:nvSpPr>
        <p:spPr>
          <a:xfrm flipV="1">
            <a:off x="-28286" y="-55607"/>
            <a:ext cx="10748383" cy="72835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7"/>
              <a:gd name="connsiteY0" fmla="*/ 3317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317 h 10000"/>
              <a:gd name="connsiteX0" fmla="*/ 117 w 10001"/>
              <a:gd name="connsiteY0" fmla="*/ 3938 h 10000"/>
              <a:gd name="connsiteX1" fmla="*/ 10001 w 10001"/>
              <a:gd name="connsiteY1" fmla="*/ 0 h 10000"/>
              <a:gd name="connsiteX2" fmla="*/ 10001 w 10001"/>
              <a:gd name="connsiteY2" fmla="*/ 10000 h 10000"/>
              <a:gd name="connsiteX3" fmla="*/ 1 w 10001"/>
              <a:gd name="connsiteY3" fmla="*/ 10000 h 10000"/>
              <a:gd name="connsiteX4" fmla="*/ 117 w 10001"/>
              <a:gd name="connsiteY4" fmla="*/ 3938 h 10000"/>
              <a:gd name="connsiteX0" fmla="*/ 34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34 w 10001"/>
              <a:gd name="connsiteY4" fmla="*/ 3988 h 10000"/>
              <a:gd name="connsiteX0" fmla="*/ 17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17 w 10001"/>
              <a:gd name="connsiteY4" fmla="*/ 3988 h 10000"/>
              <a:gd name="connsiteX0" fmla="*/ 0 w 10034"/>
              <a:gd name="connsiteY0" fmla="*/ 4013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4013 h 10000"/>
              <a:gd name="connsiteX0" fmla="*/ 0 w 10034"/>
              <a:gd name="connsiteY0" fmla="*/ 4013 h 10099"/>
              <a:gd name="connsiteX1" fmla="*/ 10034 w 10034"/>
              <a:gd name="connsiteY1" fmla="*/ 0 h 10099"/>
              <a:gd name="connsiteX2" fmla="*/ 10034 w 10034"/>
              <a:gd name="connsiteY2" fmla="*/ 10000 h 10099"/>
              <a:gd name="connsiteX3" fmla="*/ 17 w 10034"/>
              <a:gd name="connsiteY3" fmla="*/ 10099 h 10099"/>
              <a:gd name="connsiteX4" fmla="*/ 0 w 10034"/>
              <a:gd name="connsiteY4" fmla="*/ 4013 h 10099"/>
              <a:gd name="connsiteX0" fmla="*/ 0 w 10034"/>
              <a:gd name="connsiteY0" fmla="*/ 4013 h 10099"/>
              <a:gd name="connsiteX1" fmla="*/ 10034 w 10034"/>
              <a:gd name="connsiteY1" fmla="*/ 0 h 10099"/>
              <a:gd name="connsiteX2" fmla="*/ 10034 w 10034"/>
              <a:gd name="connsiteY2" fmla="*/ 10052 h 10099"/>
              <a:gd name="connsiteX3" fmla="*/ 17 w 10034"/>
              <a:gd name="connsiteY3" fmla="*/ 10099 h 10099"/>
              <a:gd name="connsiteX4" fmla="*/ 0 w 10034"/>
              <a:gd name="connsiteY4" fmla="*/ 4013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99">
                <a:moveTo>
                  <a:pt x="0" y="4013"/>
                </a:moveTo>
                <a:lnTo>
                  <a:pt x="10034" y="0"/>
                </a:lnTo>
                <a:lnTo>
                  <a:pt x="10034" y="10052"/>
                </a:lnTo>
                <a:lnTo>
                  <a:pt x="17" y="10099"/>
                </a:lnTo>
                <a:cubicBezTo>
                  <a:pt x="11" y="7871"/>
                  <a:pt x="6" y="6241"/>
                  <a:pt x="0" y="4013"/>
                </a:cubicBezTo>
                <a:close/>
              </a:path>
            </a:pathLst>
          </a:custGeom>
          <a:solidFill>
            <a:srgbClr val="A7BF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dirty="0"/>
          </a:p>
        </p:txBody>
      </p:sp>
      <p:pic>
        <p:nvPicPr>
          <p:cNvPr id="5" name="Image 4"/>
          <p:cNvPicPr>
            <a:picLocks noChangeAspect="1"/>
          </p:cNvPicPr>
          <p:nvPr/>
        </p:nvPicPr>
        <p:blipFill>
          <a:blip r:embed="rId2"/>
          <a:stretch>
            <a:fillRect/>
          </a:stretch>
        </p:blipFill>
        <p:spPr>
          <a:xfrm>
            <a:off x="2323923" y="2656928"/>
            <a:ext cx="6033959" cy="4525469"/>
          </a:xfrm>
          <a:prstGeom prst="rect">
            <a:avLst/>
          </a:prstGeom>
          <a:ln w="38100" cmpd="sng">
            <a:solidFill>
              <a:schemeClr val="bg1"/>
            </a:solidFill>
          </a:ln>
        </p:spPr>
      </p:pic>
      <p:cxnSp>
        <p:nvCxnSpPr>
          <p:cNvPr id="10" name="Connecteur droit 9"/>
          <p:cNvCxnSpPr/>
          <p:nvPr/>
        </p:nvCxnSpPr>
        <p:spPr>
          <a:xfrm>
            <a:off x="7537268" y="1934934"/>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65938" y="1934934"/>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Sous-titre 2"/>
          <p:cNvSpPr txBox="1">
            <a:spLocks/>
          </p:cNvSpPr>
          <p:nvPr/>
        </p:nvSpPr>
        <p:spPr>
          <a:xfrm>
            <a:off x="-473252" y="13900658"/>
            <a:ext cx="11738366" cy="657062"/>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a:solidFill>
                  <a:srgbClr val="A7BF59"/>
                </a:solidFill>
                <a:latin typeface="Century Gothic"/>
                <a:cs typeface="Century Gothic"/>
              </a:rPr>
              <a:t>Pour en savoir plus sur </a:t>
            </a:r>
            <a:r>
              <a:rPr lang="fr-FR" sz="2673" b="1" i="1" baseline="30000" dirty="0" err="1">
                <a:solidFill>
                  <a:srgbClr val="A7BF59"/>
                </a:solidFill>
                <a:latin typeface="Century Gothic"/>
                <a:cs typeface="Century Gothic"/>
              </a:rPr>
              <a:t>Popillia</a:t>
            </a:r>
            <a:r>
              <a:rPr lang="fr-FR" sz="2673" b="1" i="1" dirty="0">
                <a:solidFill>
                  <a:srgbClr val="A7BF59"/>
                </a:solidFill>
                <a:latin typeface="Century Gothic"/>
                <a:cs typeface="Century Gothic"/>
              </a:rPr>
              <a:t> </a:t>
            </a:r>
            <a:r>
              <a:rPr lang="fr-FR" sz="2673" b="1" i="1" baseline="30000" dirty="0" err="1">
                <a:solidFill>
                  <a:srgbClr val="A7BF59"/>
                </a:solidFill>
                <a:latin typeface="Century Gothic"/>
                <a:cs typeface="Century Gothic"/>
              </a:rPr>
              <a:t>japonica</a:t>
            </a:r>
            <a:r>
              <a:rPr lang="fr-FR" sz="2673" b="1" i="1" baseline="30000" dirty="0">
                <a:solidFill>
                  <a:srgbClr val="A7BF59"/>
                </a:solidFill>
                <a:latin typeface="Century Gothic"/>
                <a:cs typeface="Century Gothic"/>
              </a:rPr>
              <a:t> : </a:t>
            </a:r>
            <a:r>
              <a:rPr lang="fr-FR" sz="2673" b="1" baseline="30000" dirty="0">
                <a:solidFill>
                  <a:srgbClr val="A7BF59"/>
                </a:solidFill>
                <a:latin typeface="Century Gothic"/>
                <a:cs typeface="Century Gothic"/>
              </a:rPr>
              <a:t>www.your.website</a:t>
            </a:r>
          </a:p>
        </p:txBody>
      </p:sp>
      <p:sp>
        <p:nvSpPr>
          <p:cNvPr id="8" name="ZoneTexte 7"/>
          <p:cNvSpPr txBox="1"/>
          <p:nvPr/>
        </p:nvSpPr>
        <p:spPr>
          <a:xfrm>
            <a:off x="1362925" y="7682368"/>
            <a:ext cx="1561028" cy="366575"/>
          </a:xfrm>
          <a:prstGeom prst="rect">
            <a:avLst/>
          </a:prstGeom>
          <a:solidFill>
            <a:srgbClr val="A7BF59"/>
          </a:solidFill>
        </p:spPr>
        <p:txBody>
          <a:bodyPr wrap="square" lIns="120268" rtlCol="0">
            <a:spAutoFit/>
          </a:bodyPr>
          <a:lstStyle/>
          <a:p>
            <a:r>
              <a:rPr lang="fr-FR" sz="1782" b="1" dirty="0">
                <a:solidFill>
                  <a:srgbClr val="FFFFFF"/>
                </a:solidFill>
                <a:latin typeface="Century Gothic"/>
                <a:cs typeface="Century Gothic"/>
              </a:rPr>
              <a:t>C'est quoi ?</a:t>
            </a:r>
          </a:p>
        </p:txBody>
      </p:sp>
      <p:sp>
        <p:nvSpPr>
          <p:cNvPr id="36" name="ZoneTexte 35"/>
          <p:cNvSpPr txBox="1"/>
          <p:nvPr/>
        </p:nvSpPr>
        <p:spPr>
          <a:xfrm>
            <a:off x="1371407" y="9412182"/>
            <a:ext cx="3051737" cy="366575"/>
          </a:xfrm>
          <a:prstGeom prst="rect">
            <a:avLst/>
          </a:prstGeom>
          <a:solidFill>
            <a:srgbClr val="A7BF59"/>
          </a:solidFill>
        </p:spPr>
        <p:txBody>
          <a:bodyPr wrap="square" lIns="120268" rtlCol="0">
            <a:spAutoFit/>
          </a:bodyPr>
          <a:lstStyle/>
          <a:p>
            <a:r>
              <a:rPr lang="fr-FR" sz="1782" b="1" dirty="0">
                <a:solidFill>
                  <a:srgbClr val="FFFFFF"/>
                </a:solidFill>
                <a:latin typeface="Century Gothic"/>
                <a:cs typeface="Century Gothic"/>
              </a:rPr>
              <a:t>Comment le reconnaître?</a:t>
            </a:r>
          </a:p>
        </p:txBody>
      </p:sp>
      <p:sp>
        <p:nvSpPr>
          <p:cNvPr id="38" name="ZoneTexte 37"/>
          <p:cNvSpPr txBox="1"/>
          <p:nvPr/>
        </p:nvSpPr>
        <p:spPr>
          <a:xfrm>
            <a:off x="-897230" y="33234"/>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AIDEZ-NOUS !</a:t>
            </a:r>
          </a:p>
          <a:p>
            <a:pPr algn="ctr"/>
            <a:r>
              <a:rPr lang="fr-FR" sz="5345" b="1" i="1" baseline="30000" dirty="0" err="1">
                <a:solidFill>
                  <a:schemeClr val="bg1"/>
                </a:solidFill>
                <a:latin typeface="Century Gothic"/>
                <a:ea typeface="+mj-ea"/>
                <a:cs typeface="Century Gothic"/>
              </a:rPr>
              <a:t>Popillia</a:t>
            </a:r>
            <a:r>
              <a:rPr lang="fr-FR" sz="5345" b="1" i="1" baseline="30000" dirty="0">
                <a:solidFill>
                  <a:schemeClr val="bg1"/>
                </a:solidFill>
                <a:latin typeface="Century Gothic"/>
                <a:ea typeface="+mj-ea"/>
                <a:cs typeface="Century Gothic"/>
              </a:rPr>
              <a:t> </a:t>
            </a:r>
            <a:r>
              <a:rPr lang="fr-FR" sz="5345" b="1" i="1" baseline="30000" dirty="0" err="1">
                <a:solidFill>
                  <a:schemeClr val="bg1"/>
                </a:solidFill>
                <a:latin typeface="Century Gothic"/>
                <a:ea typeface="+mj-ea"/>
                <a:cs typeface="Century Gothic"/>
              </a:rPr>
              <a:t>japonica</a:t>
            </a:r>
            <a:endParaRPr lang="fr-FR" sz="5345" b="1" i="1" baseline="30000" dirty="0">
              <a:solidFill>
                <a:schemeClr val="bg1"/>
              </a:solidFill>
              <a:latin typeface="Century Gothic"/>
              <a:ea typeface="+mj-ea"/>
              <a:cs typeface="Century Gothic"/>
            </a:endParaRPr>
          </a:p>
          <a:p>
            <a:pPr algn="ctr">
              <a:lnSpc>
                <a:spcPts val="1893"/>
              </a:lnSpc>
            </a:pPr>
            <a:r>
              <a:rPr lang="fr-FR" sz="3118" b="1" baseline="30000" dirty="0">
                <a:solidFill>
                  <a:schemeClr val="bg1"/>
                </a:solidFill>
                <a:latin typeface="Century Gothic"/>
                <a:ea typeface="+mj-ea"/>
                <a:cs typeface="Century Gothic"/>
              </a:rPr>
              <a:t>Une menace pour nos bois, prairies et cultures</a:t>
            </a:r>
          </a:p>
        </p:txBody>
      </p:sp>
      <p:grpSp>
        <p:nvGrpSpPr>
          <p:cNvPr id="42" name="Groupe 41"/>
          <p:cNvGrpSpPr/>
          <p:nvPr/>
        </p:nvGrpSpPr>
        <p:grpSpPr>
          <a:xfrm>
            <a:off x="1446249" y="12299216"/>
            <a:ext cx="2221984" cy="653438"/>
            <a:chOff x="1568956" y="9703316"/>
            <a:chExt cx="1995332" cy="586784"/>
          </a:xfrm>
        </p:grpSpPr>
        <p:grpSp>
          <p:nvGrpSpPr>
            <p:cNvPr id="28" name="Groupe 27"/>
            <p:cNvGrpSpPr/>
            <p:nvPr/>
          </p:nvGrpSpPr>
          <p:grpSpPr>
            <a:xfrm>
              <a:off x="1568956" y="9703316"/>
              <a:ext cx="1995332" cy="586784"/>
              <a:chOff x="1568956" y="9703316"/>
              <a:chExt cx="1995332" cy="586784"/>
            </a:xfrm>
          </p:grpSpPr>
          <p:sp>
            <p:nvSpPr>
              <p:cNvPr id="19" name="Ellipse 18"/>
              <p:cNvSpPr/>
              <p:nvPr/>
            </p:nvSpPr>
            <p:spPr>
              <a:xfrm>
                <a:off x="1568956" y="9794184"/>
                <a:ext cx="495916" cy="495916"/>
              </a:xfrm>
              <a:prstGeom prst="ellipse">
                <a:avLst/>
              </a:prstGeom>
              <a:solidFill>
                <a:srgbClr val="A7BF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a:p>
            </p:txBody>
          </p:sp>
          <p:sp>
            <p:nvSpPr>
              <p:cNvPr id="20" name="ZoneTexte 19"/>
              <p:cNvSpPr txBox="1"/>
              <p:nvPr/>
            </p:nvSpPr>
            <p:spPr>
              <a:xfrm>
                <a:off x="1898263" y="9703316"/>
                <a:ext cx="1666025" cy="298377"/>
              </a:xfrm>
              <a:prstGeom prst="rect">
                <a:avLst/>
              </a:prstGeom>
              <a:solidFill>
                <a:srgbClr val="A7BF59"/>
              </a:solidFill>
            </p:spPr>
            <p:txBody>
              <a:bodyPr wrap="square" rtlCol="0">
                <a:spAutoFit/>
              </a:bodyPr>
              <a:lstStyle/>
              <a:p>
                <a:r>
                  <a:rPr lang="fr-FR" sz="1559" b="1" dirty="0">
                    <a:solidFill>
                      <a:srgbClr val="FFFFFF"/>
                    </a:solidFill>
                    <a:latin typeface="Century Gothic"/>
                    <a:cs typeface="Century Gothic"/>
                  </a:rPr>
                  <a:t>Contactez-nous !</a:t>
                </a:r>
              </a:p>
            </p:txBody>
          </p:sp>
        </p:grpSp>
        <p:pic>
          <p:nvPicPr>
            <p:cNvPr id="41" name="Image 40"/>
            <p:cNvPicPr>
              <a:picLocks noChangeAspect="1"/>
            </p:cNvPicPr>
            <p:nvPr/>
          </p:nvPicPr>
          <p:blipFill>
            <a:blip r:embed="rId3"/>
            <a:stretch>
              <a:fillRect/>
            </a:stretch>
          </p:blipFill>
          <p:spPr>
            <a:xfrm>
              <a:off x="1660620" y="9901001"/>
              <a:ext cx="308650" cy="309042"/>
            </a:xfrm>
            <a:prstGeom prst="rect">
              <a:avLst/>
            </a:prstGeom>
          </p:spPr>
        </p:pic>
      </p:grpSp>
      <p:pic>
        <p:nvPicPr>
          <p:cNvPr id="43" name="Image 42"/>
          <p:cNvPicPr>
            <a:picLocks noChangeAspect="1"/>
          </p:cNvPicPr>
          <p:nvPr/>
        </p:nvPicPr>
        <p:blipFill>
          <a:blip r:embed="rId4"/>
          <a:stretch>
            <a:fillRect/>
          </a:stretch>
        </p:blipFill>
        <p:spPr>
          <a:xfrm>
            <a:off x="1371402" y="9903776"/>
            <a:ext cx="2514024" cy="1885518"/>
          </a:xfrm>
          <a:prstGeom prst="rect">
            <a:avLst/>
          </a:prstGeom>
        </p:spPr>
      </p:pic>
      <p:pic>
        <p:nvPicPr>
          <p:cNvPr id="44" name="Image 43"/>
          <p:cNvPicPr>
            <a:picLocks noChangeAspect="1"/>
          </p:cNvPicPr>
          <p:nvPr/>
        </p:nvPicPr>
        <p:blipFill rotWithShape="1">
          <a:blip r:embed="rId5"/>
          <a:srcRect l="25937" r="21117"/>
          <a:stretch/>
        </p:blipFill>
        <p:spPr>
          <a:xfrm rot="16200000">
            <a:off x="4453433" y="9511086"/>
            <a:ext cx="1885519" cy="2670896"/>
          </a:xfrm>
          <a:prstGeom prst="rect">
            <a:avLst/>
          </a:prstGeom>
        </p:spPr>
      </p:pic>
      <p:cxnSp>
        <p:nvCxnSpPr>
          <p:cNvPr id="48" name="Connecteur droit avec flèche 47"/>
          <p:cNvCxnSpPr/>
          <p:nvPr/>
        </p:nvCxnSpPr>
        <p:spPr>
          <a:xfrm flipV="1">
            <a:off x="5051407" y="9970367"/>
            <a:ext cx="702990" cy="276788"/>
          </a:xfrm>
          <a:prstGeom prst="straightConnector1">
            <a:avLst/>
          </a:prstGeom>
          <a:ln w="41275">
            <a:headEnd type="triangl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56" name="Connecteur droit avec flèche 55"/>
          <p:cNvCxnSpPr/>
          <p:nvPr/>
        </p:nvCxnSpPr>
        <p:spPr>
          <a:xfrm flipV="1">
            <a:off x="5577179" y="9983707"/>
            <a:ext cx="155010" cy="373267"/>
          </a:xfrm>
          <a:prstGeom prst="straightConnector1">
            <a:avLst/>
          </a:prstGeom>
          <a:ln w="41275">
            <a:headEnd type="triangle" w="med" len="med"/>
            <a:tailEnd type="none" w="med" len="med"/>
          </a:ln>
        </p:spPr>
        <p:style>
          <a:lnRef idx="2">
            <a:schemeClr val="accent2"/>
          </a:lnRef>
          <a:fillRef idx="0">
            <a:schemeClr val="accent2"/>
          </a:fillRef>
          <a:effectRef idx="1">
            <a:schemeClr val="accent2"/>
          </a:effectRef>
          <a:fontRef idx="minor">
            <a:schemeClr val="tx1"/>
          </a:fontRef>
        </p:style>
      </p:cxnSp>
      <p:pic>
        <p:nvPicPr>
          <p:cNvPr id="25" name="Image 24" descr="logo eppo.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6717" y="12455967"/>
            <a:ext cx="822236" cy="859610"/>
          </a:xfrm>
          <a:prstGeom prst="rect">
            <a:avLst/>
          </a:prstGeom>
        </p:spPr>
      </p:pic>
      <p:sp>
        <p:nvSpPr>
          <p:cNvPr id="33" name="ZoneTexte 32"/>
          <p:cNvSpPr txBox="1"/>
          <p:nvPr/>
        </p:nvSpPr>
        <p:spPr>
          <a:xfrm>
            <a:off x="0" y="14709662"/>
            <a:ext cx="10691814" cy="412590"/>
          </a:xfrm>
          <a:prstGeom prst="rect">
            <a:avLst/>
          </a:prstGeom>
          <a:noFill/>
        </p:spPr>
        <p:txBody>
          <a:bodyPr wrap="square" bIns="180000" rtlCol="0">
            <a:spAutoFit/>
          </a:bodyPr>
          <a:lstStyle/>
          <a:p>
            <a:pPr algn="ctr"/>
            <a:r>
              <a:rPr lang="fr-FR" sz="1200" dirty="0"/>
              <a:t>Ce poster a été préparé en collaboration avec l’OEPP (www.eppo.int) </a:t>
            </a:r>
            <a:endParaRPr lang="en-GB" sz="1200" dirty="0"/>
          </a:p>
        </p:txBody>
      </p:sp>
      <p:sp>
        <p:nvSpPr>
          <p:cNvPr id="34" name="ZoneTexte 33"/>
          <p:cNvSpPr txBox="1"/>
          <p:nvPr/>
        </p:nvSpPr>
        <p:spPr>
          <a:xfrm>
            <a:off x="2024432" y="12690792"/>
            <a:ext cx="6066945" cy="400110"/>
          </a:xfrm>
          <a:prstGeom prst="rect">
            <a:avLst/>
          </a:prstGeom>
          <a:noFill/>
        </p:spPr>
        <p:txBody>
          <a:bodyPr wrap="square" rtlCol="0">
            <a:spAutoFit/>
          </a:bodyPr>
          <a:lstStyle/>
          <a:p>
            <a:r>
              <a:rPr lang="en-GB" sz="2000" dirty="0" err="1"/>
              <a:t>Indiquez</a:t>
            </a:r>
            <a:r>
              <a:rPr lang="en-GB" sz="2000" dirty="0"/>
              <a:t> </a:t>
            </a:r>
            <a:r>
              <a:rPr lang="en-GB" sz="2000" dirty="0" err="1"/>
              <a:t>vos</a:t>
            </a:r>
            <a:r>
              <a:rPr lang="en-GB" sz="2000" dirty="0"/>
              <a:t> points de contact, logos, liens, codes QR…</a:t>
            </a:r>
          </a:p>
        </p:txBody>
      </p:sp>
      <p:sp>
        <p:nvSpPr>
          <p:cNvPr id="2" name="ZoneTexte 1"/>
          <p:cNvSpPr txBox="1"/>
          <p:nvPr/>
        </p:nvSpPr>
        <p:spPr>
          <a:xfrm>
            <a:off x="1362925" y="8069830"/>
            <a:ext cx="8497426" cy="1169551"/>
          </a:xfrm>
          <a:prstGeom prst="rect">
            <a:avLst/>
          </a:prstGeom>
          <a:noFill/>
        </p:spPr>
        <p:txBody>
          <a:bodyPr wrap="square" rtlCol="0">
            <a:spAutoFit/>
          </a:bodyPr>
          <a:lstStyle/>
          <a:p>
            <a:pPr algn="just"/>
            <a:r>
              <a:rPr lang="fr-FR" sz="1400" i="1" dirty="0" err="1"/>
              <a:t>Popillia</a:t>
            </a:r>
            <a:r>
              <a:rPr lang="fr-FR" sz="1400" i="1" dirty="0"/>
              <a:t> </a:t>
            </a:r>
            <a:r>
              <a:rPr lang="fr-FR" sz="1400" i="1" dirty="0" err="1"/>
              <a:t>japonica</a:t>
            </a:r>
            <a:r>
              <a:rPr lang="fr-FR" sz="1400" i="1" dirty="0"/>
              <a:t> </a:t>
            </a:r>
            <a:r>
              <a:rPr lang="fr-FR" sz="1400" dirty="0"/>
              <a:t>est un coléoptère (</a:t>
            </a:r>
            <a:r>
              <a:rPr lang="fr-FR" sz="1400" dirty="0" err="1"/>
              <a:t>Coleoptera</a:t>
            </a:r>
            <a:r>
              <a:rPr lang="fr-FR" sz="1400" dirty="0"/>
              <a:t>: </a:t>
            </a:r>
            <a:r>
              <a:rPr lang="fr-FR" sz="1400" dirty="0" err="1"/>
              <a:t>Rutelidae</a:t>
            </a:r>
            <a:r>
              <a:rPr lang="fr-FR" sz="1400" dirty="0"/>
              <a:t>) originaire du Japon qui a été introduit par inadvertance dans d’autres régions du monde (par exemple aux Açores et aux Etats-Unis). En 2014, il a été trouvé pour la première fois sur le continent européen, près de Milan en Italie. </a:t>
            </a:r>
            <a:r>
              <a:rPr lang="fr-FR" sz="1400" i="1" dirty="0" err="1"/>
              <a:t>Popillia</a:t>
            </a:r>
            <a:r>
              <a:rPr lang="fr-FR" sz="1400" i="1" dirty="0"/>
              <a:t> </a:t>
            </a:r>
            <a:r>
              <a:rPr lang="fr-FR" sz="1400" i="1" dirty="0" err="1"/>
              <a:t>japonica</a:t>
            </a:r>
            <a:r>
              <a:rPr lang="fr-FR" sz="1400" i="1" dirty="0"/>
              <a:t> </a:t>
            </a:r>
            <a:r>
              <a:rPr lang="fr-FR" sz="1400" dirty="0"/>
              <a:t>attaque de nombreuses plantes (environ 300 espèces). Les larves mangent les racines et endommagent particulièrement les plantes des pelouses et des prairies. Les adultes dévorent le feuillage de nombreux végétaux avec une grande voracité.</a:t>
            </a:r>
          </a:p>
        </p:txBody>
      </p:sp>
      <p:sp>
        <p:nvSpPr>
          <p:cNvPr id="3" name="ZoneTexte 2"/>
          <p:cNvSpPr txBox="1"/>
          <p:nvPr/>
        </p:nvSpPr>
        <p:spPr>
          <a:xfrm>
            <a:off x="6808614" y="9759400"/>
            <a:ext cx="3051737" cy="2246769"/>
          </a:xfrm>
          <a:prstGeom prst="rect">
            <a:avLst/>
          </a:prstGeom>
          <a:noFill/>
        </p:spPr>
        <p:txBody>
          <a:bodyPr wrap="square" rtlCol="0">
            <a:spAutoFit/>
          </a:bodyPr>
          <a:lstStyle/>
          <a:p>
            <a:pPr algn="just"/>
            <a:r>
              <a:rPr lang="fr-FR" sz="1400" dirty="0"/>
              <a:t>Les adultes mesurent 10-12 mm de long et possèdent des élytres irisées de couleur cuivre, un thorax et une tête vert métallique. Ils peuvent être identifiés par la présence de 12 touffes de poils blancs sur leur corps (5 de chaque côté et 2 plus grosses au bout de l’abdomen). Les autres stades (œufs, larves, chrysalides) vivent dans le sol et sont difficiles à voir.</a:t>
            </a:r>
          </a:p>
        </p:txBody>
      </p:sp>
      <p:sp>
        <p:nvSpPr>
          <p:cNvPr id="24" name="ZoneTexte 23">
            <a:extLst>
              <a:ext uri="{FF2B5EF4-FFF2-40B4-BE49-F238E27FC236}">
                <a16:creationId xmlns:a16="http://schemas.microsoft.com/office/drawing/2014/main" id="{E327ABE6-0D78-419C-978E-1162AE17A425}"/>
              </a:ext>
            </a:extLst>
          </p:cNvPr>
          <p:cNvSpPr txBox="1"/>
          <p:nvPr/>
        </p:nvSpPr>
        <p:spPr>
          <a:xfrm>
            <a:off x="2258787" y="7160025"/>
            <a:ext cx="6935795" cy="230832"/>
          </a:xfrm>
          <a:prstGeom prst="rect">
            <a:avLst/>
          </a:prstGeom>
          <a:noFill/>
        </p:spPr>
        <p:txBody>
          <a:bodyPr wrap="square" rtlCol="0">
            <a:spAutoFit/>
          </a:bodyPr>
          <a:lstStyle/>
          <a:p>
            <a:r>
              <a:rPr lang="en-GB" sz="900" dirty="0"/>
              <a:t>Images: Martino </a:t>
            </a:r>
            <a:r>
              <a:rPr lang="en-GB" sz="900" dirty="0" err="1"/>
              <a:t>Buonopane</a:t>
            </a:r>
            <a:r>
              <a:rPr lang="en-GB" sz="900" dirty="0"/>
              <a:t> (IT)</a:t>
            </a:r>
          </a:p>
        </p:txBody>
      </p:sp>
    </p:spTree>
    <p:extLst>
      <p:ext uri="{BB962C8B-B14F-4D97-AF65-F5344CB8AC3E}">
        <p14:creationId xmlns:p14="http://schemas.microsoft.com/office/powerpoint/2010/main" val="332509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rganigramme : Entrée manuelle 11"/>
          <p:cNvSpPr/>
          <p:nvPr/>
        </p:nvSpPr>
        <p:spPr>
          <a:xfrm flipV="1">
            <a:off x="-28286" y="-56510"/>
            <a:ext cx="10748383" cy="728357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17"/>
              <a:gd name="connsiteY0" fmla="*/ 3317 h 10000"/>
              <a:gd name="connsiteX1" fmla="*/ 10017 w 10017"/>
              <a:gd name="connsiteY1" fmla="*/ 0 h 10000"/>
              <a:gd name="connsiteX2" fmla="*/ 10017 w 10017"/>
              <a:gd name="connsiteY2" fmla="*/ 10000 h 10000"/>
              <a:gd name="connsiteX3" fmla="*/ 17 w 10017"/>
              <a:gd name="connsiteY3" fmla="*/ 10000 h 10000"/>
              <a:gd name="connsiteX4" fmla="*/ 0 w 10017"/>
              <a:gd name="connsiteY4" fmla="*/ 3317 h 10000"/>
              <a:gd name="connsiteX0" fmla="*/ 117 w 10001"/>
              <a:gd name="connsiteY0" fmla="*/ 3938 h 10000"/>
              <a:gd name="connsiteX1" fmla="*/ 10001 w 10001"/>
              <a:gd name="connsiteY1" fmla="*/ 0 h 10000"/>
              <a:gd name="connsiteX2" fmla="*/ 10001 w 10001"/>
              <a:gd name="connsiteY2" fmla="*/ 10000 h 10000"/>
              <a:gd name="connsiteX3" fmla="*/ 1 w 10001"/>
              <a:gd name="connsiteY3" fmla="*/ 10000 h 10000"/>
              <a:gd name="connsiteX4" fmla="*/ 117 w 10001"/>
              <a:gd name="connsiteY4" fmla="*/ 3938 h 10000"/>
              <a:gd name="connsiteX0" fmla="*/ 34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34 w 10001"/>
              <a:gd name="connsiteY4" fmla="*/ 3988 h 10000"/>
              <a:gd name="connsiteX0" fmla="*/ 17 w 10001"/>
              <a:gd name="connsiteY0" fmla="*/ 3988 h 10000"/>
              <a:gd name="connsiteX1" fmla="*/ 10001 w 10001"/>
              <a:gd name="connsiteY1" fmla="*/ 0 h 10000"/>
              <a:gd name="connsiteX2" fmla="*/ 10001 w 10001"/>
              <a:gd name="connsiteY2" fmla="*/ 10000 h 10000"/>
              <a:gd name="connsiteX3" fmla="*/ 1 w 10001"/>
              <a:gd name="connsiteY3" fmla="*/ 10000 h 10000"/>
              <a:gd name="connsiteX4" fmla="*/ 17 w 10001"/>
              <a:gd name="connsiteY4" fmla="*/ 3988 h 10000"/>
              <a:gd name="connsiteX0" fmla="*/ 0 w 10034"/>
              <a:gd name="connsiteY0" fmla="*/ 4013 h 10000"/>
              <a:gd name="connsiteX1" fmla="*/ 10034 w 10034"/>
              <a:gd name="connsiteY1" fmla="*/ 0 h 10000"/>
              <a:gd name="connsiteX2" fmla="*/ 10034 w 10034"/>
              <a:gd name="connsiteY2" fmla="*/ 10000 h 10000"/>
              <a:gd name="connsiteX3" fmla="*/ 34 w 10034"/>
              <a:gd name="connsiteY3" fmla="*/ 10000 h 10000"/>
              <a:gd name="connsiteX4" fmla="*/ 0 w 10034"/>
              <a:gd name="connsiteY4" fmla="*/ 4013 h 10000"/>
              <a:gd name="connsiteX0" fmla="*/ 0 w 10034"/>
              <a:gd name="connsiteY0" fmla="*/ 4013 h 10099"/>
              <a:gd name="connsiteX1" fmla="*/ 10034 w 10034"/>
              <a:gd name="connsiteY1" fmla="*/ 0 h 10099"/>
              <a:gd name="connsiteX2" fmla="*/ 10034 w 10034"/>
              <a:gd name="connsiteY2" fmla="*/ 10000 h 10099"/>
              <a:gd name="connsiteX3" fmla="*/ 17 w 10034"/>
              <a:gd name="connsiteY3" fmla="*/ 10099 h 10099"/>
              <a:gd name="connsiteX4" fmla="*/ 0 w 10034"/>
              <a:gd name="connsiteY4" fmla="*/ 4013 h 10099"/>
              <a:gd name="connsiteX0" fmla="*/ 0 w 10034"/>
              <a:gd name="connsiteY0" fmla="*/ 4013 h 10099"/>
              <a:gd name="connsiteX1" fmla="*/ 10034 w 10034"/>
              <a:gd name="connsiteY1" fmla="*/ 0 h 10099"/>
              <a:gd name="connsiteX2" fmla="*/ 10034 w 10034"/>
              <a:gd name="connsiteY2" fmla="*/ 10052 h 10099"/>
              <a:gd name="connsiteX3" fmla="*/ 17 w 10034"/>
              <a:gd name="connsiteY3" fmla="*/ 10099 h 10099"/>
              <a:gd name="connsiteX4" fmla="*/ 0 w 10034"/>
              <a:gd name="connsiteY4" fmla="*/ 4013 h 1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 h="10099">
                <a:moveTo>
                  <a:pt x="0" y="4013"/>
                </a:moveTo>
                <a:lnTo>
                  <a:pt x="10034" y="0"/>
                </a:lnTo>
                <a:lnTo>
                  <a:pt x="10034" y="10052"/>
                </a:lnTo>
                <a:lnTo>
                  <a:pt x="17" y="10099"/>
                </a:lnTo>
                <a:cubicBezTo>
                  <a:pt x="11" y="7871"/>
                  <a:pt x="6" y="6241"/>
                  <a:pt x="0" y="4013"/>
                </a:cubicBez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3207" dirty="0"/>
          </a:p>
        </p:txBody>
      </p:sp>
      <p:pic>
        <p:nvPicPr>
          <p:cNvPr id="5" name="Image 4"/>
          <p:cNvPicPr>
            <a:picLocks noChangeAspect="1"/>
          </p:cNvPicPr>
          <p:nvPr/>
        </p:nvPicPr>
        <p:blipFill>
          <a:blip r:embed="rId3"/>
          <a:stretch>
            <a:fillRect/>
          </a:stretch>
        </p:blipFill>
        <p:spPr>
          <a:xfrm>
            <a:off x="2323923" y="2992058"/>
            <a:ext cx="6033959" cy="3894967"/>
          </a:xfrm>
          <a:prstGeom prst="rect">
            <a:avLst/>
          </a:prstGeom>
          <a:ln w="38100" cmpd="sng">
            <a:solidFill>
              <a:schemeClr val="bg1"/>
            </a:solidFill>
          </a:ln>
        </p:spPr>
      </p:pic>
      <p:cxnSp>
        <p:nvCxnSpPr>
          <p:cNvPr id="10" name="Connecteur droit 9"/>
          <p:cNvCxnSpPr/>
          <p:nvPr/>
        </p:nvCxnSpPr>
        <p:spPr>
          <a:xfrm>
            <a:off x="7537268" y="1954813"/>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a:xfrm>
            <a:off x="665938" y="1954813"/>
            <a:ext cx="2460814" cy="0"/>
          </a:xfrm>
          <a:prstGeom prst="line">
            <a:avLst/>
          </a:prstGeom>
          <a:ln w="190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Sous-titre 2"/>
          <p:cNvSpPr txBox="1">
            <a:spLocks/>
          </p:cNvSpPr>
          <p:nvPr/>
        </p:nvSpPr>
        <p:spPr>
          <a:xfrm>
            <a:off x="0" y="13961481"/>
            <a:ext cx="10720097" cy="292986"/>
          </a:xfrm>
          <a:prstGeom prst="rect">
            <a:avLst/>
          </a:prstGeom>
        </p:spPr>
        <p:txBody>
          <a:bodyPr vert="horz" lIns="142558" tIns="71279" rIns="142558" bIns="71279" rtlCol="0">
            <a:noAutofit/>
          </a:bodyPr>
          <a:lstStyle>
            <a:lvl1pPr marL="0" indent="0" algn="ctr" defTabSz="640080" rtl="0" eaLnBrk="1" latinLnBrk="0" hangingPunct="1">
              <a:spcBef>
                <a:spcPct val="20000"/>
              </a:spcBef>
              <a:buFont typeface="Arial"/>
              <a:buNone/>
              <a:defRPr sz="4500" kern="1200">
                <a:solidFill>
                  <a:schemeClr val="tx1">
                    <a:tint val="75000"/>
                  </a:schemeClr>
                </a:solidFill>
                <a:latin typeface="+mn-lt"/>
                <a:ea typeface="+mn-ea"/>
                <a:cs typeface="+mn-cs"/>
              </a:defRPr>
            </a:lvl1pPr>
            <a:lvl2pPr marL="640080" indent="0" algn="ctr" defTabSz="640080" rtl="0" eaLnBrk="1" latinLnBrk="0" hangingPunct="1">
              <a:spcBef>
                <a:spcPct val="20000"/>
              </a:spcBef>
              <a:buFont typeface="Arial"/>
              <a:buNone/>
              <a:defRPr sz="3900" kern="1200">
                <a:solidFill>
                  <a:schemeClr val="tx1">
                    <a:tint val="75000"/>
                  </a:schemeClr>
                </a:solidFill>
                <a:latin typeface="+mn-lt"/>
                <a:ea typeface="+mn-ea"/>
                <a:cs typeface="+mn-cs"/>
              </a:defRPr>
            </a:lvl2pPr>
            <a:lvl3pPr marL="1280160" indent="0" algn="ctr" defTabSz="640080" rtl="0" eaLnBrk="1" latinLnBrk="0" hangingPunct="1">
              <a:spcBef>
                <a:spcPct val="20000"/>
              </a:spcBef>
              <a:buFont typeface="Arial"/>
              <a:buNone/>
              <a:defRPr sz="3400" kern="1200">
                <a:solidFill>
                  <a:schemeClr val="tx1">
                    <a:tint val="75000"/>
                  </a:schemeClr>
                </a:solidFill>
                <a:latin typeface="+mn-lt"/>
                <a:ea typeface="+mn-ea"/>
                <a:cs typeface="+mn-cs"/>
              </a:defRPr>
            </a:lvl3pPr>
            <a:lvl4pPr marL="19202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4pPr>
            <a:lvl5pPr marL="256032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5pPr>
            <a:lvl6pPr marL="320040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6pPr>
            <a:lvl7pPr marL="384048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7pPr>
            <a:lvl8pPr marL="448056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8pPr>
            <a:lvl9pPr marL="5120640" indent="0" algn="ctr" defTabSz="640080" rtl="0" eaLnBrk="1" latinLnBrk="0" hangingPunct="1">
              <a:spcBef>
                <a:spcPct val="20000"/>
              </a:spcBef>
              <a:buFont typeface="Arial"/>
              <a:buNone/>
              <a:defRPr sz="2800" kern="1200">
                <a:solidFill>
                  <a:schemeClr val="tx1">
                    <a:tint val="75000"/>
                  </a:schemeClr>
                </a:solidFill>
                <a:latin typeface="+mn-lt"/>
                <a:ea typeface="+mn-ea"/>
                <a:cs typeface="+mn-cs"/>
              </a:defRPr>
            </a:lvl9pPr>
          </a:lstStyle>
          <a:p>
            <a:r>
              <a:rPr lang="fr-FR" sz="2673" b="1" baseline="30000" dirty="0">
                <a:solidFill>
                  <a:schemeClr val="accent6"/>
                </a:solidFill>
                <a:latin typeface="Century Gothic"/>
                <a:cs typeface="Century Gothic"/>
              </a:rPr>
              <a:t>Pour en savoir plus sur le </a:t>
            </a:r>
            <a:r>
              <a:rPr lang="fr-FR" sz="2673" b="1" baseline="30000" dirty="0" err="1">
                <a:solidFill>
                  <a:schemeClr val="accent6"/>
                </a:solidFill>
                <a:latin typeface="Century Gothic"/>
                <a:cs typeface="Century Gothic"/>
              </a:rPr>
              <a:t>huanglongbing</a:t>
            </a:r>
            <a:r>
              <a:rPr lang="fr-FR" sz="2673" b="1" baseline="30000" dirty="0">
                <a:solidFill>
                  <a:schemeClr val="accent6"/>
                </a:solidFill>
                <a:latin typeface="Century Gothic"/>
                <a:cs typeface="Century Gothic"/>
              </a:rPr>
              <a:t> : www.your.website</a:t>
            </a:r>
          </a:p>
        </p:txBody>
      </p:sp>
      <p:sp>
        <p:nvSpPr>
          <p:cNvPr id="8" name="ZoneTexte 7"/>
          <p:cNvSpPr txBox="1"/>
          <p:nvPr/>
        </p:nvSpPr>
        <p:spPr>
          <a:xfrm>
            <a:off x="1362924" y="7521767"/>
            <a:ext cx="1539763" cy="3665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120268" rtlCol="0">
            <a:spAutoFit/>
          </a:bodyPr>
          <a:lstStyle/>
          <a:p>
            <a:r>
              <a:rPr lang="fr-FR" sz="1782" b="1" dirty="0">
                <a:solidFill>
                  <a:srgbClr val="FFFFFF"/>
                </a:solidFill>
                <a:latin typeface="Century Gothic"/>
                <a:cs typeface="Century Gothic"/>
              </a:rPr>
              <a:t>C'est quoi ?</a:t>
            </a:r>
          </a:p>
        </p:txBody>
      </p:sp>
      <p:sp>
        <p:nvSpPr>
          <p:cNvPr id="36" name="ZoneTexte 35"/>
          <p:cNvSpPr txBox="1"/>
          <p:nvPr/>
        </p:nvSpPr>
        <p:spPr>
          <a:xfrm>
            <a:off x="1371407" y="9751320"/>
            <a:ext cx="3211226" cy="3665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120268" rtlCol="0">
            <a:spAutoFit/>
          </a:bodyPr>
          <a:lstStyle/>
          <a:p>
            <a:r>
              <a:rPr lang="fr-FR" sz="1782" b="1" dirty="0">
                <a:solidFill>
                  <a:srgbClr val="FFFFFF"/>
                </a:solidFill>
                <a:latin typeface="Century Gothic"/>
                <a:cs typeface="Century Gothic"/>
              </a:rPr>
              <a:t>Les vecteurs de la maladie</a:t>
            </a:r>
          </a:p>
        </p:txBody>
      </p:sp>
      <p:sp>
        <p:nvSpPr>
          <p:cNvPr id="38" name="ZoneTexte 37"/>
          <p:cNvSpPr txBox="1"/>
          <p:nvPr/>
        </p:nvSpPr>
        <p:spPr>
          <a:xfrm>
            <a:off x="-897230" y="53113"/>
            <a:ext cx="12446493" cy="4418662"/>
          </a:xfrm>
          <a:prstGeom prst="rect">
            <a:avLst/>
          </a:prstGeom>
          <a:noFill/>
        </p:spPr>
        <p:txBody>
          <a:bodyPr wrap="square" tIns="681518" rtlCol="0">
            <a:noAutofit/>
          </a:bodyPr>
          <a:lstStyle/>
          <a:p>
            <a:pPr algn="ctr"/>
            <a:r>
              <a:rPr lang="fr-FR" sz="9688" b="1" baseline="30000" dirty="0">
                <a:solidFill>
                  <a:schemeClr val="bg1"/>
                </a:solidFill>
                <a:latin typeface="Century Gothic" panose="020B0502020202020204" pitchFamily="34" charset="0"/>
                <a:ea typeface="+mj-ea"/>
                <a:cs typeface="Century Gothic"/>
              </a:rPr>
              <a:t>ATTENTION DANGER !</a:t>
            </a:r>
          </a:p>
          <a:p>
            <a:pPr algn="ctr"/>
            <a:r>
              <a:rPr lang="fr-FR" sz="5345" b="1" baseline="30000" dirty="0">
                <a:solidFill>
                  <a:schemeClr val="bg1"/>
                </a:solidFill>
                <a:latin typeface="Century Gothic"/>
                <a:ea typeface="+mj-ea"/>
                <a:cs typeface="Century Gothic"/>
              </a:rPr>
              <a:t>Le </a:t>
            </a:r>
            <a:r>
              <a:rPr lang="fr-FR" sz="5345" b="1" baseline="30000" dirty="0" err="1">
                <a:solidFill>
                  <a:schemeClr val="bg1"/>
                </a:solidFill>
                <a:latin typeface="Century Gothic"/>
                <a:ea typeface="+mj-ea"/>
                <a:cs typeface="Century Gothic"/>
              </a:rPr>
              <a:t>huanglongbing</a:t>
            </a:r>
            <a:endParaRPr lang="fr-FR" sz="5345" b="1" baseline="30000" dirty="0">
              <a:solidFill>
                <a:schemeClr val="bg1"/>
              </a:solidFill>
              <a:latin typeface="Century Gothic"/>
              <a:ea typeface="+mj-ea"/>
              <a:cs typeface="Century Gothic"/>
            </a:endParaRPr>
          </a:p>
          <a:p>
            <a:pPr algn="ctr">
              <a:lnSpc>
                <a:spcPts val="1893"/>
              </a:lnSpc>
            </a:pPr>
            <a:r>
              <a:rPr lang="fr-FR" sz="3118" b="1" baseline="30000" dirty="0">
                <a:solidFill>
                  <a:schemeClr val="bg1"/>
                </a:solidFill>
                <a:latin typeface="Century Gothic"/>
                <a:ea typeface="+mj-ea"/>
                <a:cs typeface="Century Gothic"/>
              </a:rPr>
              <a:t>Une menace pour nos agrumes</a:t>
            </a:r>
          </a:p>
        </p:txBody>
      </p:sp>
      <p:grpSp>
        <p:nvGrpSpPr>
          <p:cNvPr id="42" name="Groupe 41"/>
          <p:cNvGrpSpPr/>
          <p:nvPr/>
        </p:nvGrpSpPr>
        <p:grpSpPr>
          <a:xfrm>
            <a:off x="1446249" y="12794769"/>
            <a:ext cx="2211351" cy="653438"/>
            <a:chOff x="1568956" y="9703316"/>
            <a:chExt cx="1985784" cy="586784"/>
          </a:xfrm>
        </p:grpSpPr>
        <p:grpSp>
          <p:nvGrpSpPr>
            <p:cNvPr id="28" name="Groupe 27"/>
            <p:cNvGrpSpPr/>
            <p:nvPr/>
          </p:nvGrpSpPr>
          <p:grpSpPr>
            <a:xfrm>
              <a:off x="1568956" y="9703316"/>
              <a:ext cx="1985784" cy="586784"/>
              <a:chOff x="1568956" y="9703316"/>
              <a:chExt cx="1985784" cy="586784"/>
            </a:xfrm>
          </p:grpSpPr>
          <p:sp>
            <p:nvSpPr>
              <p:cNvPr id="19" name="Ellipse 18"/>
              <p:cNvSpPr/>
              <p:nvPr/>
            </p:nvSpPr>
            <p:spPr>
              <a:xfrm>
                <a:off x="1568956" y="9794184"/>
                <a:ext cx="495916" cy="495916"/>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3207"/>
              </a:p>
            </p:txBody>
          </p:sp>
          <p:sp>
            <p:nvSpPr>
              <p:cNvPr id="20" name="ZoneTexte 19"/>
              <p:cNvSpPr txBox="1"/>
              <p:nvPr/>
            </p:nvSpPr>
            <p:spPr>
              <a:xfrm>
                <a:off x="1898263" y="9703316"/>
                <a:ext cx="1656477" cy="29837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fr-FR" sz="1559" b="1" dirty="0">
                    <a:solidFill>
                      <a:srgbClr val="FFFFFF"/>
                    </a:solidFill>
                    <a:latin typeface="Century Gothic"/>
                    <a:cs typeface="Century Gothic"/>
                  </a:rPr>
                  <a:t>Contactez-nous !</a:t>
                </a:r>
              </a:p>
            </p:txBody>
          </p:sp>
        </p:grpSp>
        <p:pic>
          <p:nvPicPr>
            <p:cNvPr id="41" name="Image 40"/>
            <p:cNvPicPr>
              <a:picLocks noChangeAspect="1"/>
            </p:cNvPicPr>
            <p:nvPr/>
          </p:nvPicPr>
          <p:blipFill>
            <a:blip r:embed="rId4"/>
            <a:stretch>
              <a:fillRect/>
            </a:stretch>
          </p:blipFill>
          <p:spPr>
            <a:xfrm>
              <a:off x="1660620" y="9901001"/>
              <a:ext cx="308650" cy="30904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pic>
      </p:grpSp>
      <p:pic>
        <p:nvPicPr>
          <p:cNvPr id="43" name="Image 42"/>
          <p:cNvPicPr>
            <a:picLocks noChangeAspect="1"/>
          </p:cNvPicPr>
          <p:nvPr/>
        </p:nvPicPr>
        <p:blipFill>
          <a:blip r:embed="rId5"/>
          <a:stretch>
            <a:fillRect/>
          </a:stretch>
        </p:blipFill>
        <p:spPr>
          <a:xfrm>
            <a:off x="1371402" y="10336207"/>
            <a:ext cx="2514024" cy="1698929"/>
          </a:xfrm>
          <a:prstGeom prst="rect">
            <a:avLst/>
          </a:prstGeom>
        </p:spPr>
      </p:pic>
      <p:pic>
        <p:nvPicPr>
          <p:cNvPr id="2" name="Image 1"/>
          <p:cNvPicPr>
            <a:picLocks noChangeAspect="1"/>
          </p:cNvPicPr>
          <p:nvPr/>
        </p:nvPicPr>
        <p:blipFill>
          <a:blip r:embed="rId6"/>
          <a:stretch>
            <a:fillRect/>
          </a:stretch>
        </p:blipFill>
        <p:spPr>
          <a:xfrm>
            <a:off x="7333579" y="10336202"/>
            <a:ext cx="2298690" cy="1724017"/>
          </a:xfrm>
          <a:prstGeom prst="rect">
            <a:avLst/>
          </a:prstGeom>
        </p:spPr>
      </p:pic>
      <p:sp>
        <p:nvSpPr>
          <p:cNvPr id="7" name="Triangle isocèle 6"/>
          <p:cNvSpPr/>
          <p:nvPr/>
        </p:nvSpPr>
        <p:spPr>
          <a:xfrm rot="16200000" flipH="1">
            <a:off x="3956395" y="10462799"/>
            <a:ext cx="318209" cy="238942"/>
          </a:xfrm>
          <a:prstGeom prst="triangle">
            <a:avLst/>
          </a:prstGeom>
          <a:solidFill>
            <a:schemeClr val="accent6"/>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fr-FR" sz="3207"/>
          </a:p>
        </p:txBody>
      </p:sp>
      <p:pic>
        <p:nvPicPr>
          <p:cNvPr id="9" name="Image 8"/>
          <p:cNvPicPr>
            <a:picLocks noChangeAspect="1"/>
          </p:cNvPicPr>
          <p:nvPr/>
        </p:nvPicPr>
        <p:blipFill>
          <a:blip r:embed="rId7"/>
          <a:stretch>
            <a:fillRect/>
          </a:stretch>
        </p:blipFill>
        <p:spPr>
          <a:xfrm>
            <a:off x="6939814" y="11233120"/>
            <a:ext cx="244405" cy="319085"/>
          </a:xfrm>
          <a:prstGeom prst="rect">
            <a:avLst/>
          </a:prstGeom>
        </p:spPr>
      </p:pic>
      <p:pic>
        <p:nvPicPr>
          <p:cNvPr id="25" name="Image 24" descr="logo eppo.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6717" y="12955705"/>
            <a:ext cx="822236" cy="859610"/>
          </a:xfrm>
          <a:prstGeom prst="rect">
            <a:avLst/>
          </a:prstGeom>
        </p:spPr>
      </p:pic>
      <p:sp>
        <p:nvSpPr>
          <p:cNvPr id="33" name="ZoneTexte 32"/>
          <p:cNvSpPr txBox="1"/>
          <p:nvPr/>
        </p:nvSpPr>
        <p:spPr>
          <a:xfrm>
            <a:off x="2024432" y="13166466"/>
            <a:ext cx="6745823" cy="400110"/>
          </a:xfrm>
          <a:prstGeom prst="rect">
            <a:avLst/>
          </a:prstGeom>
          <a:noFill/>
        </p:spPr>
        <p:txBody>
          <a:bodyPr wrap="square" rtlCol="0">
            <a:spAutoFit/>
          </a:bodyPr>
          <a:lstStyle/>
          <a:p>
            <a:r>
              <a:rPr lang="en-GB" sz="2000" dirty="0" err="1"/>
              <a:t>Indiquez</a:t>
            </a:r>
            <a:r>
              <a:rPr lang="en-GB" sz="2000" dirty="0"/>
              <a:t> </a:t>
            </a:r>
            <a:r>
              <a:rPr lang="en-GB" sz="2000" dirty="0" err="1"/>
              <a:t>vos</a:t>
            </a:r>
            <a:r>
              <a:rPr lang="en-GB" sz="2000" dirty="0"/>
              <a:t> points de contact, logos, liens, codes QR…</a:t>
            </a:r>
          </a:p>
        </p:txBody>
      </p:sp>
      <p:sp>
        <p:nvSpPr>
          <p:cNvPr id="3" name="ZoneTexte 2"/>
          <p:cNvSpPr txBox="1"/>
          <p:nvPr/>
        </p:nvSpPr>
        <p:spPr>
          <a:xfrm>
            <a:off x="1362924" y="7910847"/>
            <a:ext cx="8336029" cy="1600438"/>
          </a:xfrm>
          <a:prstGeom prst="rect">
            <a:avLst/>
          </a:prstGeom>
          <a:noFill/>
        </p:spPr>
        <p:txBody>
          <a:bodyPr wrap="square" rtlCol="0">
            <a:spAutoFit/>
          </a:bodyPr>
          <a:lstStyle/>
          <a:p>
            <a:pPr algn="just"/>
            <a:r>
              <a:rPr lang="fr-FR" sz="1400" dirty="0"/>
              <a:t>Le </a:t>
            </a:r>
            <a:r>
              <a:rPr lang="fr-FR" sz="1400" dirty="0" err="1"/>
              <a:t>huanglongbing</a:t>
            </a:r>
            <a:r>
              <a:rPr lang="fr-FR" sz="1400" dirty="0"/>
              <a:t> (également nommé ‘</a:t>
            </a:r>
            <a:r>
              <a:rPr lang="fr-FR" sz="1400" dirty="0" err="1"/>
              <a:t>greening</a:t>
            </a:r>
            <a:r>
              <a:rPr lang="fr-FR" sz="1400" dirty="0"/>
              <a:t>’) est une grave maladie des agrumes (associée à plusieurs bactéries ‘</a:t>
            </a:r>
            <a:r>
              <a:rPr lang="fr-FR" sz="1400" i="1" dirty="0" err="1"/>
              <a:t>Candidatus</a:t>
            </a:r>
            <a:r>
              <a:rPr lang="fr-FR" sz="1400" dirty="0"/>
              <a:t> </a:t>
            </a:r>
            <a:r>
              <a:rPr lang="fr-FR" sz="1400" dirty="0" err="1"/>
              <a:t>Liberibacter</a:t>
            </a:r>
            <a:r>
              <a:rPr lang="fr-FR" sz="1400" dirty="0"/>
              <a:t>  </a:t>
            </a:r>
            <a:r>
              <a:rPr lang="fr-FR" sz="1400" dirty="0" err="1"/>
              <a:t>spp</a:t>
            </a:r>
            <a:r>
              <a:rPr lang="fr-FR" sz="1400" dirty="0"/>
              <a:t>.’). Les arbres affectés sont rabougris, leur feuillage est jaune et clairsemé, et leur fruits tombent prématurément. Comme ces symptômes peuvent être confondus avec d’autres maladies ou des carences nutritionnelles, une analyse au </a:t>
            </a:r>
            <a:r>
              <a:rPr lang="fr-FR" sz="1400"/>
              <a:t>laboratoire sera </a:t>
            </a:r>
            <a:r>
              <a:rPr lang="fr-FR" sz="1400" dirty="0"/>
              <a:t>nécessaire pour confirmer toute suspicion. Les bactéries associées au </a:t>
            </a:r>
            <a:r>
              <a:rPr lang="fr-FR" sz="1400" dirty="0" err="1"/>
              <a:t>huanglongbing</a:t>
            </a:r>
            <a:r>
              <a:rPr lang="fr-FR" sz="1400" dirty="0"/>
              <a:t> n’affectent pas les humains mais causent des pertes sévères aux productions agrumicoles. Deux espèces d’insectes sont connues pour transmettre la maladie aux arbres : </a:t>
            </a:r>
            <a:r>
              <a:rPr lang="fr-FR" sz="1400" i="1" dirty="0" err="1"/>
              <a:t>Diaphorina</a:t>
            </a:r>
            <a:r>
              <a:rPr lang="fr-FR" sz="1400" i="1" dirty="0"/>
              <a:t> </a:t>
            </a:r>
            <a:r>
              <a:rPr lang="fr-FR" sz="1400" i="1" dirty="0" err="1"/>
              <a:t>citri</a:t>
            </a:r>
            <a:r>
              <a:rPr lang="fr-FR" sz="1400" i="1" dirty="0"/>
              <a:t> </a:t>
            </a:r>
            <a:r>
              <a:rPr lang="fr-FR" sz="1400" dirty="0"/>
              <a:t>et </a:t>
            </a:r>
            <a:r>
              <a:rPr lang="fr-FR" sz="1400" i="1" dirty="0" err="1"/>
              <a:t>Trioza</a:t>
            </a:r>
            <a:r>
              <a:rPr lang="fr-FR" sz="1400" i="1" dirty="0"/>
              <a:t> </a:t>
            </a:r>
            <a:r>
              <a:rPr lang="fr-FR" sz="1400" i="1" dirty="0" err="1"/>
              <a:t>erytreae</a:t>
            </a:r>
            <a:r>
              <a:rPr lang="fr-FR" sz="1400" i="1" dirty="0"/>
              <a:t> </a:t>
            </a:r>
            <a:r>
              <a:rPr lang="fr-FR" sz="1400" dirty="0"/>
              <a:t>(vecteurs).</a:t>
            </a:r>
          </a:p>
        </p:txBody>
      </p:sp>
      <p:sp>
        <p:nvSpPr>
          <p:cNvPr id="6" name="ZoneTexte 5"/>
          <p:cNvSpPr txBox="1"/>
          <p:nvPr/>
        </p:nvSpPr>
        <p:spPr>
          <a:xfrm>
            <a:off x="4234971" y="10339623"/>
            <a:ext cx="2503518" cy="523220"/>
          </a:xfrm>
          <a:prstGeom prst="rect">
            <a:avLst/>
          </a:prstGeom>
          <a:noFill/>
        </p:spPr>
        <p:txBody>
          <a:bodyPr wrap="square" rtlCol="0">
            <a:spAutoFit/>
          </a:bodyPr>
          <a:lstStyle/>
          <a:p>
            <a:r>
              <a:rPr lang="fr-FR" sz="1400" dirty="0"/>
              <a:t>Adulte et œufs de </a:t>
            </a:r>
            <a:br>
              <a:rPr lang="fr-FR" sz="1400" dirty="0"/>
            </a:br>
            <a:r>
              <a:rPr lang="fr-FR" sz="1400" i="1" dirty="0" err="1"/>
              <a:t>Diaphorina</a:t>
            </a:r>
            <a:r>
              <a:rPr lang="fr-FR" sz="1400" i="1" dirty="0"/>
              <a:t> </a:t>
            </a:r>
            <a:r>
              <a:rPr lang="fr-FR" sz="1400" i="1" dirty="0" err="1"/>
              <a:t>citri</a:t>
            </a:r>
            <a:r>
              <a:rPr lang="fr-FR" sz="1400" dirty="0"/>
              <a:t>.</a:t>
            </a:r>
          </a:p>
        </p:txBody>
      </p:sp>
      <p:sp>
        <p:nvSpPr>
          <p:cNvPr id="34" name="ZoneTexte 33"/>
          <p:cNvSpPr txBox="1"/>
          <p:nvPr/>
        </p:nvSpPr>
        <p:spPr>
          <a:xfrm>
            <a:off x="4428041" y="11151617"/>
            <a:ext cx="2503518" cy="954107"/>
          </a:xfrm>
          <a:prstGeom prst="rect">
            <a:avLst/>
          </a:prstGeom>
          <a:noFill/>
        </p:spPr>
        <p:txBody>
          <a:bodyPr wrap="square" rtlCol="0">
            <a:spAutoFit/>
          </a:bodyPr>
          <a:lstStyle/>
          <a:p>
            <a:pPr algn="r"/>
            <a:r>
              <a:rPr lang="fr-FR" sz="1400" i="1" dirty="0" err="1"/>
              <a:t>Trioza</a:t>
            </a:r>
            <a:r>
              <a:rPr lang="fr-FR" sz="1400" i="1" dirty="0"/>
              <a:t> </a:t>
            </a:r>
            <a:r>
              <a:rPr lang="fr-FR" sz="1400" i="1" dirty="0" err="1"/>
              <a:t>erytreae</a:t>
            </a:r>
            <a:r>
              <a:rPr lang="fr-FR" sz="1400" i="1" dirty="0"/>
              <a:t> </a:t>
            </a:r>
            <a:r>
              <a:rPr lang="fr-FR" sz="1400" dirty="0"/>
              <a:t>transmet </a:t>
            </a:r>
            <a:br>
              <a:rPr lang="fr-FR" sz="1400" dirty="0"/>
            </a:br>
            <a:r>
              <a:rPr lang="fr-FR" sz="1400" dirty="0"/>
              <a:t>la maladie et cause également des galles sur les feuilles lorsqu’il s’alimente.</a:t>
            </a:r>
          </a:p>
        </p:txBody>
      </p:sp>
      <p:sp>
        <p:nvSpPr>
          <p:cNvPr id="24" name="ZoneTexte 23"/>
          <p:cNvSpPr txBox="1"/>
          <p:nvPr/>
        </p:nvSpPr>
        <p:spPr>
          <a:xfrm>
            <a:off x="0" y="14709662"/>
            <a:ext cx="10691814" cy="412590"/>
          </a:xfrm>
          <a:prstGeom prst="rect">
            <a:avLst/>
          </a:prstGeom>
          <a:noFill/>
        </p:spPr>
        <p:txBody>
          <a:bodyPr wrap="square" bIns="180000" rtlCol="0">
            <a:spAutoFit/>
          </a:bodyPr>
          <a:lstStyle/>
          <a:p>
            <a:pPr algn="ctr"/>
            <a:r>
              <a:rPr lang="fr-FR" sz="1200" dirty="0"/>
              <a:t>Ce poster a été préparé en collaboration avec l’OEPP (www.eppo.int) </a:t>
            </a:r>
            <a:endParaRPr lang="en-GB" sz="1200" dirty="0"/>
          </a:p>
        </p:txBody>
      </p:sp>
      <p:sp>
        <p:nvSpPr>
          <p:cNvPr id="26" name="ZoneTexte 25">
            <a:extLst>
              <a:ext uri="{FF2B5EF4-FFF2-40B4-BE49-F238E27FC236}">
                <a16:creationId xmlns:a16="http://schemas.microsoft.com/office/drawing/2014/main" id="{CE231AF9-167E-4685-8178-A7A7948E0943}"/>
              </a:ext>
            </a:extLst>
          </p:cNvPr>
          <p:cNvSpPr txBox="1"/>
          <p:nvPr/>
        </p:nvSpPr>
        <p:spPr>
          <a:xfrm>
            <a:off x="2313379" y="6900713"/>
            <a:ext cx="6935795" cy="230832"/>
          </a:xfrm>
          <a:prstGeom prst="rect">
            <a:avLst/>
          </a:prstGeom>
          <a:noFill/>
        </p:spPr>
        <p:txBody>
          <a:bodyPr wrap="square" rtlCol="0">
            <a:spAutoFit/>
          </a:bodyPr>
          <a:lstStyle/>
          <a:p>
            <a:r>
              <a:rPr lang="en-GB" sz="900" dirty="0"/>
              <a:t>Image: H.D. </a:t>
            </a:r>
            <a:r>
              <a:rPr lang="en-GB" sz="900" dirty="0" err="1"/>
              <a:t>Catling</a:t>
            </a:r>
            <a:r>
              <a:rPr lang="en-GB" sz="900" dirty="0"/>
              <a:t> (BD). EPPO Global Database, https://gd.eppo.int</a:t>
            </a:r>
          </a:p>
        </p:txBody>
      </p:sp>
      <p:sp>
        <p:nvSpPr>
          <p:cNvPr id="29" name="ZoneTexte 28">
            <a:extLst>
              <a:ext uri="{FF2B5EF4-FFF2-40B4-BE49-F238E27FC236}">
                <a16:creationId xmlns:a16="http://schemas.microsoft.com/office/drawing/2014/main" id="{D0D7D22B-DBD0-4DA2-987A-7DAE3CB03716}"/>
              </a:ext>
            </a:extLst>
          </p:cNvPr>
          <p:cNvSpPr txBox="1"/>
          <p:nvPr/>
        </p:nvSpPr>
        <p:spPr>
          <a:xfrm>
            <a:off x="1271796" y="12036815"/>
            <a:ext cx="2881288" cy="369332"/>
          </a:xfrm>
          <a:prstGeom prst="rect">
            <a:avLst/>
          </a:prstGeom>
          <a:noFill/>
        </p:spPr>
        <p:txBody>
          <a:bodyPr wrap="square" rtlCol="0">
            <a:spAutoFit/>
          </a:bodyPr>
          <a:lstStyle/>
          <a:p>
            <a:r>
              <a:rPr lang="en-GB" sz="900" dirty="0"/>
              <a:t>Image J.M. </a:t>
            </a:r>
            <a:r>
              <a:rPr lang="en-GB" sz="900" dirty="0" err="1"/>
              <a:t>Bové</a:t>
            </a:r>
            <a:r>
              <a:rPr lang="en-GB" sz="900" dirty="0"/>
              <a:t>, INRA Bordeaux (FR)</a:t>
            </a:r>
            <a:br>
              <a:rPr lang="en-GB" sz="900" dirty="0"/>
            </a:br>
            <a:r>
              <a:rPr lang="en-GB" sz="900" dirty="0"/>
              <a:t>EPPO Global Database. https://gd.eppo.int</a:t>
            </a:r>
          </a:p>
        </p:txBody>
      </p:sp>
      <p:sp>
        <p:nvSpPr>
          <p:cNvPr id="30" name="ZoneTexte 29">
            <a:extLst>
              <a:ext uri="{FF2B5EF4-FFF2-40B4-BE49-F238E27FC236}">
                <a16:creationId xmlns:a16="http://schemas.microsoft.com/office/drawing/2014/main" id="{00E995B9-C1A0-441D-9DB8-D7F933F4342F}"/>
              </a:ext>
            </a:extLst>
          </p:cNvPr>
          <p:cNvSpPr txBox="1"/>
          <p:nvPr/>
        </p:nvSpPr>
        <p:spPr>
          <a:xfrm>
            <a:off x="7274756" y="12045003"/>
            <a:ext cx="2881288" cy="369332"/>
          </a:xfrm>
          <a:prstGeom prst="rect">
            <a:avLst/>
          </a:prstGeom>
          <a:noFill/>
        </p:spPr>
        <p:txBody>
          <a:bodyPr wrap="square" rtlCol="0">
            <a:spAutoFit/>
          </a:bodyPr>
          <a:lstStyle/>
          <a:p>
            <a:r>
              <a:rPr lang="en-GB" sz="900" dirty="0"/>
              <a:t>Image: C.A. Coutinho </a:t>
            </a:r>
            <a:r>
              <a:rPr lang="en-GB" sz="900" dirty="0" err="1"/>
              <a:t>Conceição</a:t>
            </a:r>
            <a:r>
              <a:rPr lang="en-GB" sz="900" dirty="0"/>
              <a:t> (PT)</a:t>
            </a:r>
            <a:br>
              <a:rPr lang="en-GB" sz="900" dirty="0"/>
            </a:br>
            <a:r>
              <a:rPr lang="en-GB" sz="900" dirty="0"/>
              <a:t>EPPO Global Database. https://gd.eppo.int</a:t>
            </a:r>
          </a:p>
        </p:txBody>
      </p:sp>
    </p:spTree>
    <p:extLst>
      <p:ext uri="{BB962C8B-B14F-4D97-AF65-F5344CB8AC3E}">
        <p14:creationId xmlns:p14="http://schemas.microsoft.com/office/powerpoint/2010/main" val="2726546980"/>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653</Words>
  <Application>Microsoft Office PowerPoint</Application>
  <PresentationFormat>Personnalisé</PresentationFormat>
  <Paragraphs>42</Paragraphs>
  <Slides>3</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vt:i4>
      </vt:variant>
    </vt:vector>
  </HeadingPairs>
  <TitlesOfParts>
    <vt:vector size="7" baseType="lpstr">
      <vt:lpstr>Arial</vt:lpstr>
      <vt:lpstr>Calibri</vt:lpstr>
      <vt:lpstr>Century Gothic</vt:lpstr>
      <vt:lpstr>Thème Office</vt:lpstr>
      <vt:lpstr>Présentation PowerPoint</vt:lpstr>
      <vt:lpstr>Présentation PowerPoint</vt:lpstr>
      <vt:lpstr>Présentation PowerPoint</vt:lpstr>
    </vt:vector>
  </TitlesOfParts>
  <Company>écoles de Condé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ROY</dc:creator>
  <cp:lastModifiedBy>Anne-Sophie Roy</cp:lastModifiedBy>
  <cp:revision>113</cp:revision>
  <cp:lastPrinted>2018-05-15T16:51:43Z</cp:lastPrinted>
  <dcterms:created xsi:type="dcterms:W3CDTF">2016-07-12T13:11:24Z</dcterms:created>
  <dcterms:modified xsi:type="dcterms:W3CDTF">2018-09-12T09:31:12Z</dcterms:modified>
</cp:coreProperties>
</file>