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12"/>
  </p:notesMasterIdLst>
  <p:sldIdLst>
    <p:sldId id="256" r:id="rId4"/>
    <p:sldId id="264" r:id="rId5"/>
    <p:sldId id="262" r:id="rId6"/>
    <p:sldId id="261" r:id="rId7"/>
    <p:sldId id="263" r:id="rId8"/>
    <p:sldId id="266" r:id="rId9"/>
    <p:sldId id="258" r:id="rId10"/>
    <p:sldId id="265" r:id="rId11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7" d="100"/>
          <a:sy n="137" d="100"/>
        </p:scale>
        <p:origin x="554" y="1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5FBBB-53B6-48F6-87DF-4590D52F725B}" type="datetimeFigureOut">
              <a:rPr lang="fr-FR" smtClean="0"/>
              <a:t>22/06/2021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A7A213-FFED-48E7-AAE1-AA7E42C137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6387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A7A213-FFED-48E7-AAE1-AA7E42C13737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5795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EFCBA-7EE4-4F3A-BEF0-AF560F20754E}" type="datetimeFigureOut">
              <a:rPr lang="fr-FR"/>
              <a:pPr>
                <a:defRPr/>
              </a:pPr>
              <a:t>22/06/2021</a:t>
            </a:fld>
            <a:endParaRPr lang="fr-FR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5D018-5EC9-4650-9E85-2C0D3429854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642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ACDA8-4587-49E2-83F1-0B9AC37398DF}" type="datetimeFigureOut">
              <a:rPr lang="fr-FR"/>
              <a:pPr>
                <a:defRPr/>
              </a:pPr>
              <a:t>22/06/2021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BF1D3-BB57-43FF-B53D-C1F362B8EBB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0229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US" altLang="fr-FR" sz="800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21"/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US" altLang="fr-FR" sz="800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  <a:endParaRPr lang="en-US" altLang="fr-FR">
              <a:solidFill>
                <a:srgbClr val="C0E474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93228-553D-437A-A0CF-A0C593664817}" type="datetimeFigureOut">
              <a:rPr lang="fr-FR"/>
              <a:pPr>
                <a:defRPr/>
              </a:pPr>
              <a:t>22/06/2021</a:t>
            </a:fld>
            <a:endParaRPr lang="fr-F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21DB5-0991-461B-AF8F-C18FF58AAAD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52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077DD-1A97-42D4-8D09-A513BEC5E39A}" type="datetimeFigureOut">
              <a:rPr lang="fr-FR"/>
              <a:pPr>
                <a:defRPr/>
              </a:pPr>
              <a:t>22/06/2021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9F1B5-9CE6-40D7-AE94-B0A5B05979B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950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US" altLang="fr-FR" sz="800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24"/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US" altLang="fr-FR" sz="800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2C3C2-81B5-478A-B379-F26FBC2127F7}" type="datetimeFigureOut">
              <a:rPr lang="fr-FR"/>
              <a:pPr>
                <a:defRPr/>
              </a:pPr>
              <a:t>22/06/2021</a:t>
            </a:fld>
            <a:endParaRPr lang="fr-F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7685F-DDE5-4EE6-8C7C-09F736F9D82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32361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1315B-27C5-420E-827E-E599F996F60C}" type="datetimeFigureOut">
              <a:rPr lang="fr-FR"/>
              <a:pPr>
                <a:defRPr/>
              </a:pPr>
              <a:t>22/06/2021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C1723-E437-4274-8A81-BB7D141CAC2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4286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C899E-8D67-4319-9B53-553B94181EA1}" type="datetimeFigureOut">
              <a:rPr lang="fr-FR"/>
              <a:pPr>
                <a:defRPr/>
              </a:pPr>
              <a:t>22/06/2021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4EC78-46A5-451A-9618-C0C4FED310B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6478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BF401-C29A-49B9-AB4D-76D47597B82B}" type="datetimeFigureOut">
              <a:rPr lang="fr-FR"/>
              <a:pPr>
                <a:defRPr/>
              </a:pPr>
              <a:t>22/06/2021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68CFA-DAE0-4261-B24C-952E558B3BB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1793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7E0A4-176A-417E-8500-F0662E579C01}" type="datetimeFigureOut">
              <a:rPr lang="fr-FR"/>
              <a:pPr>
                <a:defRPr/>
              </a:pPr>
              <a:t>22/06/2021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62B7F-9F0B-48FE-95B4-C5DF21575B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912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C7FC7-CA06-498D-8A4A-3260C80F2B38}" type="datetimeFigureOut">
              <a:rPr lang="fr-FR"/>
              <a:pPr>
                <a:defRPr/>
              </a:pPr>
              <a:t>22/06/2021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FA8DE-5004-4D57-A007-0F696AB91B4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3697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0776D-6F91-488E-9F14-89432CE8A193}" type="datetimeFigureOut">
              <a:rPr lang="fr-FR"/>
              <a:pPr>
                <a:defRPr/>
              </a:pPr>
              <a:t>22/06/2021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A6137-153F-4535-BA56-DEC90A87F0E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292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E6849-A4BF-402E-9AA9-F7FE11F36819}" type="datetimeFigureOut">
              <a:rPr lang="fr-FR"/>
              <a:pPr>
                <a:defRPr/>
              </a:pPr>
              <a:t>22/06/2021</a:t>
            </a:fld>
            <a:endParaRPr lang="fr-F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8C2DD-7845-4B4E-B276-319C668255B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6270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9A74C-0EC5-446B-A70B-D60FA76A4F67}" type="datetimeFigureOut">
              <a:rPr lang="fr-FR"/>
              <a:pPr>
                <a:defRPr/>
              </a:pPr>
              <a:t>22/06/2021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68128-C9E7-4BD2-B159-5F949ADA060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6090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C9203-D9A3-4B98-AC41-9F7AB08EA63D}" type="datetimeFigureOut">
              <a:rPr lang="fr-FR"/>
              <a:pPr>
                <a:defRPr/>
              </a:pPr>
              <a:t>22/06/2021</a:t>
            </a:fld>
            <a:endParaRPr lang="fr-F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566D0-73EB-43B4-9DFA-7796BFAE49B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8450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09F85-447E-4545-B00B-287A85D05805}" type="datetimeFigureOut">
              <a:rPr lang="fr-FR"/>
              <a:pPr>
                <a:defRPr/>
              </a:pPr>
              <a:t>22/06/2021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ABAA9-50DD-4B5A-89F1-1382293EC0D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893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9558C-9C50-4320-8BF5-DD61D2CC2653}" type="datetimeFigureOut">
              <a:rPr lang="fr-FR"/>
              <a:pPr>
                <a:defRPr/>
              </a:pPr>
              <a:t>22/06/2021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10E10-0BC0-4B77-8C54-AD177A77C3F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77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  <a:endParaRPr lang="en-US" altLang="fr-FR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alt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2E5181C-C7FA-45C9-85EE-94875B6FA4AF}" type="datetimeFigureOut">
              <a:rPr lang="fr-FR"/>
              <a:pPr>
                <a:defRPr/>
              </a:pPr>
              <a:t>22/06/2021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77F24DF0-8189-4871-8218-2A17453CE4F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94" r:id="rId11"/>
    <p:sldLayoutId id="2147483689" r:id="rId12"/>
    <p:sldLayoutId id="2147483695" r:id="rId13"/>
    <p:sldLayoutId id="2147483690" r:id="rId14"/>
    <p:sldLayoutId id="2147483691" r:id="rId15"/>
    <p:sldLayoutId id="2147483692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data.eppo.int/" TargetMode="Externa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ctrTitle"/>
          </p:nvPr>
        </p:nvSpPr>
        <p:spPr>
          <a:xfrm>
            <a:off x="1506538" y="1279524"/>
            <a:ext cx="7767637" cy="2365463"/>
          </a:xfrm>
        </p:spPr>
        <p:txBody>
          <a:bodyPr/>
          <a:lstStyle/>
          <a:p>
            <a:r>
              <a:rPr lang="fr-FR" altLang="fr-FR" dirty="0"/>
              <a:t>How to </a:t>
            </a:r>
            <a:r>
              <a:rPr lang="fr-FR" altLang="fr-FR" dirty="0" err="1"/>
              <a:t>synchronize</a:t>
            </a:r>
            <a:r>
              <a:rPr lang="fr-FR" altLang="fr-FR" dirty="0"/>
              <a:t> EPPO data </a:t>
            </a:r>
            <a:r>
              <a:rPr lang="fr-FR" altLang="fr-FR" dirty="0" err="1"/>
              <a:t>with</a:t>
            </a:r>
            <a:r>
              <a:rPr lang="fr-FR" altLang="fr-FR" dirty="0"/>
              <a:t> </a:t>
            </a:r>
            <a:r>
              <a:rPr lang="fr-FR" altLang="fr-FR" dirty="0" err="1"/>
              <a:t>LogShipping</a:t>
            </a:r>
            <a:endParaRPr lang="fr-FR" alt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06538" y="4051300"/>
            <a:ext cx="7767637" cy="1096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fr-FR" dirty="0"/>
              <a:t>Damien Griessinger – EPPO</a:t>
            </a:r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fr-FR"/>
              <a:t>2021-06-22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EPPO </a:t>
            </a:r>
            <a:r>
              <a:rPr lang="fr-FR" dirty="0" err="1"/>
              <a:t>provides</a:t>
            </a:r>
            <a:r>
              <a:rPr lang="fr-FR" dirty="0"/>
              <a:t> multiples files format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10576" y="1505390"/>
            <a:ext cx="5677470" cy="4431282"/>
          </a:xfrm>
        </p:spPr>
        <p:txBody>
          <a:bodyPr/>
          <a:lstStyle/>
          <a:p>
            <a:r>
              <a:rPr lang="fr-FR" sz="2800" dirty="0"/>
              <a:t>Bayer flat file</a:t>
            </a:r>
          </a:p>
          <a:p>
            <a:r>
              <a:rPr lang="fr-FR" sz="2800" dirty="0"/>
              <a:t>XML</a:t>
            </a:r>
          </a:p>
          <a:p>
            <a:pPr lvl="1"/>
            <a:r>
              <a:rPr lang="fr-FR" sz="2400" dirty="0"/>
              <a:t>XML </a:t>
            </a:r>
            <a:r>
              <a:rPr lang="fr-FR" sz="2400" dirty="0" err="1"/>
              <a:t>datapacket</a:t>
            </a:r>
            <a:endParaRPr lang="fr-FR" sz="2400" dirty="0"/>
          </a:p>
          <a:p>
            <a:pPr lvl="1"/>
            <a:r>
              <a:rPr lang="fr-FR" sz="2400" dirty="0"/>
              <a:t>XML </a:t>
            </a:r>
            <a:r>
              <a:rPr lang="fr-FR" sz="2400" dirty="0" err="1"/>
              <a:t>access</a:t>
            </a:r>
            <a:endParaRPr lang="fr-FR" sz="2400" dirty="0"/>
          </a:p>
          <a:p>
            <a:pPr lvl="1"/>
            <a:r>
              <a:rPr lang="fr-FR" sz="2400" dirty="0"/>
              <a:t>XML full</a:t>
            </a:r>
          </a:p>
          <a:p>
            <a:r>
              <a:rPr lang="fr-FR" sz="2800" dirty="0"/>
              <a:t>SQL</a:t>
            </a:r>
          </a:p>
          <a:p>
            <a:r>
              <a:rPr lang="fr-FR" sz="2800" dirty="0" err="1"/>
              <a:t>sqlLite</a:t>
            </a:r>
            <a:r>
              <a:rPr lang="fr-FR" sz="2800" dirty="0"/>
              <a:t> </a:t>
            </a:r>
            <a:r>
              <a:rPr lang="fr-FR" sz="2800" dirty="0" err="1"/>
              <a:t>database</a:t>
            </a:r>
            <a:endParaRPr lang="fr-FR" sz="28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086B4C4-3717-4661-8F12-2FF4C03B59BF}"/>
              </a:ext>
            </a:extLst>
          </p:cNvPr>
          <p:cNvSpPr txBox="1"/>
          <p:nvPr/>
        </p:nvSpPr>
        <p:spPr>
          <a:xfrm>
            <a:off x="5081024" y="2062324"/>
            <a:ext cx="445423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</a:rPr>
              <a:t>It’s</a:t>
            </a:r>
            <a:r>
              <a:rPr lang="fr-FR" sz="2800" dirty="0">
                <a:solidFill>
                  <a:schemeClr val="accent2">
                    <a:lumMod val="75000"/>
                  </a:schemeClr>
                </a:solidFill>
              </a:rPr>
              <a:t> good</a:t>
            </a:r>
          </a:p>
          <a:p>
            <a:pPr algn="ctr"/>
            <a:endParaRPr lang="fr-FR" dirty="0"/>
          </a:p>
          <a:p>
            <a:pPr algn="ctr"/>
            <a:r>
              <a:rPr lang="fr-FR" sz="3200" b="1" dirty="0">
                <a:solidFill>
                  <a:srgbClr val="FF0000"/>
                </a:solidFill>
              </a:rPr>
              <a:t>BUT</a:t>
            </a:r>
          </a:p>
          <a:p>
            <a:pPr algn="ctr"/>
            <a:endParaRPr lang="fr-FR" dirty="0"/>
          </a:p>
          <a:p>
            <a:pPr algn="ctr"/>
            <a:r>
              <a:rPr lang="fr-FR" sz="2400" dirty="0" err="1">
                <a:solidFill>
                  <a:schemeClr val="accent5">
                    <a:lumMod val="75000"/>
                  </a:schemeClr>
                </a:solidFill>
              </a:rPr>
              <a:t>It’s</a:t>
            </a:r>
            <a:r>
              <a:rPr lang="fr-FR" sz="2400" dirty="0">
                <a:solidFill>
                  <a:schemeClr val="accent5">
                    <a:lumMod val="75000"/>
                  </a:schemeClr>
                </a:solidFill>
              </a:rPr>
              <a:t> not </a:t>
            </a:r>
            <a:r>
              <a:rPr lang="fr-FR" sz="2400" dirty="0" err="1">
                <a:solidFill>
                  <a:schemeClr val="accent5">
                    <a:lumMod val="75000"/>
                  </a:schemeClr>
                </a:solidFill>
              </a:rPr>
              <a:t>easy</a:t>
            </a:r>
            <a:r>
              <a:rPr lang="fr-FR" sz="2400" dirty="0">
                <a:solidFill>
                  <a:schemeClr val="accent5">
                    <a:lumMod val="75000"/>
                  </a:schemeClr>
                </a:solidFill>
              </a:rPr>
              <a:t> to update data</a:t>
            </a:r>
          </a:p>
          <a:p>
            <a:pPr algn="ctr"/>
            <a:endParaRPr lang="fr-FR" sz="2400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fr-FR" sz="2000" dirty="0">
                <a:solidFill>
                  <a:srgbClr val="FF0000"/>
                </a:solidFill>
              </a:rPr>
              <a:t>Download file</a:t>
            </a:r>
          </a:p>
          <a:p>
            <a:pPr algn="ctr"/>
            <a:r>
              <a:rPr lang="fr-FR" sz="2000" dirty="0">
                <a:solidFill>
                  <a:srgbClr val="FF0000"/>
                </a:solidFill>
              </a:rPr>
              <a:t>Compare</a:t>
            </a:r>
          </a:p>
          <a:p>
            <a:pPr algn="ctr"/>
            <a:r>
              <a:rPr lang="fr-FR" sz="2000" dirty="0">
                <a:solidFill>
                  <a:srgbClr val="FF0000"/>
                </a:solidFill>
              </a:rPr>
              <a:t>If change update</a:t>
            </a:r>
          </a:p>
          <a:p>
            <a:pPr algn="ctr"/>
            <a:r>
              <a:rPr lang="fr-FR" sz="2000" dirty="0">
                <a:solidFill>
                  <a:srgbClr val="FF0000"/>
                </a:solidFill>
              </a:rPr>
              <a:t>If </a:t>
            </a:r>
            <a:r>
              <a:rPr lang="fr-FR" sz="2000" dirty="0" err="1">
                <a:solidFill>
                  <a:srgbClr val="FF0000"/>
                </a:solidFill>
              </a:rPr>
              <a:t>missing</a:t>
            </a:r>
            <a:r>
              <a:rPr lang="fr-FR" sz="2000" dirty="0">
                <a:solidFill>
                  <a:srgbClr val="FF0000"/>
                </a:solidFill>
              </a:rPr>
              <a:t> insert</a:t>
            </a:r>
          </a:p>
          <a:p>
            <a:pPr algn="ctr"/>
            <a:r>
              <a:rPr lang="fr-FR" sz="2400" dirty="0">
                <a:solidFill>
                  <a:srgbClr val="FF0000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63569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>
          <a:xfrm>
            <a:off x="408951" y="304596"/>
            <a:ext cx="8596312" cy="823320"/>
          </a:xfrm>
        </p:spPr>
        <p:txBody>
          <a:bodyPr/>
          <a:lstStyle/>
          <a:p>
            <a:r>
              <a:rPr lang="fr-FR" altLang="fr-FR" dirty="0"/>
              <a:t>Log shipping</a:t>
            </a:r>
          </a:p>
        </p:txBody>
      </p:sp>
      <p:sp>
        <p:nvSpPr>
          <p:cNvPr id="8195" name="ZoneTexte 3"/>
          <p:cNvSpPr txBox="1">
            <a:spLocks noChangeArrowheads="1"/>
          </p:cNvSpPr>
          <p:nvPr/>
        </p:nvSpPr>
        <p:spPr bwMode="auto">
          <a:xfrm>
            <a:off x="1574290" y="1361533"/>
            <a:ext cx="68278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US" altLang="fr-FR" dirty="0"/>
              <a:t>The log shipping is a technique to replicate database to another database instance by copying and reload a transaction log file.</a:t>
            </a:r>
            <a:endParaRPr lang="fr-FR" alt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2205351" y="2388970"/>
            <a:ext cx="6434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Actions are : Insert / Update / </a:t>
            </a:r>
            <a:r>
              <a:rPr lang="fr-FR" dirty="0" err="1"/>
              <a:t>Delete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Log and Save actions on </a:t>
            </a:r>
            <a:r>
              <a:rPr lang="fr-FR" dirty="0" err="1"/>
              <a:t>dedicated</a:t>
            </a:r>
            <a:r>
              <a:rPr lang="fr-FR" dirty="0"/>
              <a:t> table (logs)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/>
              <a:t>Replay</a:t>
            </a:r>
            <a:r>
              <a:rPr lang="fr-FR" dirty="0"/>
              <a:t> actions on the </a:t>
            </a:r>
            <a:r>
              <a:rPr lang="fr-FR" dirty="0" err="1"/>
              <a:t>same</a:t>
            </a:r>
            <a:r>
              <a:rPr lang="fr-FR" dirty="0"/>
              <a:t> </a:t>
            </a:r>
            <a:r>
              <a:rPr lang="fr-FR" dirty="0" err="1"/>
              <a:t>order</a:t>
            </a:r>
            <a:r>
              <a:rPr lang="fr-FR" dirty="0"/>
              <a:t> on the </a:t>
            </a:r>
            <a:r>
              <a:rPr lang="fr-FR" dirty="0" err="1"/>
              <a:t>remote</a:t>
            </a:r>
            <a:r>
              <a:rPr lang="fr-FR" dirty="0"/>
              <a:t> system</a:t>
            </a:r>
          </a:p>
          <a:p>
            <a:endParaRPr lang="fr-FR" dirty="0"/>
          </a:p>
        </p:txBody>
      </p:sp>
      <p:sp>
        <p:nvSpPr>
          <p:cNvPr id="3" name="Flèche : droite rayée 2">
            <a:extLst>
              <a:ext uri="{FF2B5EF4-FFF2-40B4-BE49-F238E27FC236}">
                <a16:creationId xmlns:a16="http://schemas.microsoft.com/office/drawing/2014/main" id="{EA80AA73-A9DB-4734-8C49-C19129ECA3F0}"/>
              </a:ext>
            </a:extLst>
          </p:cNvPr>
          <p:cNvSpPr/>
          <p:nvPr/>
        </p:nvSpPr>
        <p:spPr>
          <a:xfrm>
            <a:off x="971156" y="4850354"/>
            <a:ext cx="8034107" cy="990074"/>
          </a:xfrm>
          <a:prstGeom prst="stripedRightArrow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5E5D87-40A0-4C54-B76A-A5AD056DC2B5}"/>
              </a:ext>
            </a:extLst>
          </p:cNvPr>
          <p:cNvSpPr/>
          <p:nvPr/>
        </p:nvSpPr>
        <p:spPr>
          <a:xfrm rot="16200000">
            <a:off x="1747408" y="5125936"/>
            <a:ext cx="781050" cy="4323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/>
              <a:t>Insert </a:t>
            </a:r>
            <a:r>
              <a:rPr lang="fr-FR" sz="1200" b="1" dirty="0" err="1"/>
              <a:t>name</a:t>
            </a:r>
            <a:endParaRPr lang="fr-FR" sz="12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B06CA0-5016-4DB9-9295-7EB743D8D8B7}"/>
              </a:ext>
            </a:extLst>
          </p:cNvPr>
          <p:cNvSpPr/>
          <p:nvPr/>
        </p:nvSpPr>
        <p:spPr>
          <a:xfrm rot="16200000">
            <a:off x="4021672" y="5125215"/>
            <a:ext cx="781050" cy="4323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/>
              <a:t>Insert </a:t>
            </a:r>
            <a:r>
              <a:rPr lang="fr-FR" sz="1200" b="1" dirty="0" err="1"/>
              <a:t>name</a:t>
            </a:r>
            <a:endParaRPr lang="fr-FR" sz="12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458B67F-D99D-45AF-91F6-E5335385554C}"/>
              </a:ext>
            </a:extLst>
          </p:cNvPr>
          <p:cNvSpPr/>
          <p:nvPr/>
        </p:nvSpPr>
        <p:spPr>
          <a:xfrm rot="16200000">
            <a:off x="6061935" y="5125935"/>
            <a:ext cx="781050" cy="4323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b="1" dirty="0"/>
              <a:t>Update </a:t>
            </a:r>
            <a:r>
              <a:rPr lang="fr-FR" sz="1100" b="1" dirty="0" err="1"/>
              <a:t>name</a:t>
            </a:r>
            <a:endParaRPr lang="fr-FR" sz="11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9EB924-4767-42AA-8300-A3F356531AF0}"/>
              </a:ext>
            </a:extLst>
          </p:cNvPr>
          <p:cNvSpPr/>
          <p:nvPr/>
        </p:nvSpPr>
        <p:spPr>
          <a:xfrm rot="16200000">
            <a:off x="6721185" y="5125935"/>
            <a:ext cx="781050" cy="4323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/>
              <a:t>Insert </a:t>
            </a:r>
            <a:r>
              <a:rPr lang="fr-FR" sz="1200" b="1" dirty="0" err="1"/>
              <a:t>author</a:t>
            </a:r>
            <a:endParaRPr lang="fr-FR" sz="1200" b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DCD5EB-3083-4902-B612-0F70E8F9986F}"/>
              </a:ext>
            </a:extLst>
          </p:cNvPr>
          <p:cNvSpPr/>
          <p:nvPr/>
        </p:nvSpPr>
        <p:spPr>
          <a:xfrm rot="16200000">
            <a:off x="2500804" y="5125936"/>
            <a:ext cx="781050" cy="4323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/>
              <a:t>Insert code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1BF51E-617D-4923-8F33-F41E07996EF7}"/>
              </a:ext>
            </a:extLst>
          </p:cNvPr>
          <p:cNvSpPr/>
          <p:nvPr/>
        </p:nvSpPr>
        <p:spPr>
          <a:xfrm rot="16200000">
            <a:off x="1296970" y="5125937"/>
            <a:ext cx="781050" cy="432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/>
              <a:t>Insert code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4B8EFF4-3147-4431-A67C-6E8B92A581E0}"/>
              </a:ext>
            </a:extLst>
          </p:cNvPr>
          <p:cNvSpPr/>
          <p:nvPr/>
        </p:nvSpPr>
        <p:spPr>
          <a:xfrm rot="16200000">
            <a:off x="3504708" y="5125935"/>
            <a:ext cx="781050" cy="43234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b="1" dirty="0" err="1"/>
              <a:t>Delete</a:t>
            </a:r>
            <a:r>
              <a:rPr lang="fr-FR" sz="1100" b="1" dirty="0"/>
              <a:t> </a:t>
            </a:r>
            <a:r>
              <a:rPr lang="fr-FR" sz="1100" b="1" dirty="0" err="1"/>
              <a:t>author</a:t>
            </a:r>
            <a:endParaRPr lang="fr-FR" sz="1100" b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2AD493A-890A-41BD-9679-963E139D118A}"/>
              </a:ext>
            </a:extLst>
          </p:cNvPr>
          <p:cNvSpPr/>
          <p:nvPr/>
        </p:nvSpPr>
        <p:spPr>
          <a:xfrm rot="16200000">
            <a:off x="4487619" y="5125215"/>
            <a:ext cx="781050" cy="4323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b="1" dirty="0"/>
              <a:t>Update </a:t>
            </a:r>
            <a:r>
              <a:rPr lang="fr-FR" sz="1100" b="1" dirty="0" err="1"/>
              <a:t>author</a:t>
            </a:r>
            <a:endParaRPr lang="fr-FR" sz="1100" b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7F166BC-EE5F-4971-9D2A-8B98B0670D95}"/>
              </a:ext>
            </a:extLst>
          </p:cNvPr>
          <p:cNvSpPr txBox="1"/>
          <p:nvPr/>
        </p:nvSpPr>
        <p:spPr>
          <a:xfrm>
            <a:off x="503133" y="5156721"/>
            <a:ext cx="432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</a:t>
            </a:r>
            <a:r>
              <a:rPr lang="fr-FR" baseline="-25000" dirty="0"/>
              <a:t>0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C418B25-99E9-4CB3-87E5-C8B964D258FE}"/>
              </a:ext>
            </a:extLst>
          </p:cNvPr>
          <p:cNvSpPr txBox="1"/>
          <p:nvPr/>
        </p:nvSpPr>
        <p:spPr>
          <a:xfrm>
            <a:off x="8949616" y="5156721"/>
            <a:ext cx="432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t</a:t>
            </a:r>
            <a:r>
              <a:rPr lang="fr-FR" baseline="-25000" dirty="0" err="1"/>
              <a:t>n</a:t>
            </a:r>
            <a:endParaRPr lang="fr-FR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ylindre 1"/>
          <p:cNvSpPr/>
          <p:nvPr/>
        </p:nvSpPr>
        <p:spPr>
          <a:xfrm>
            <a:off x="2803000" y="3570550"/>
            <a:ext cx="781050" cy="85883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Table </a:t>
            </a:r>
            <a:r>
              <a:rPr lang="fr-FR" sz="1200" dirty="0" err="1"/>
              <a:t>Names</a:t>
            </a:r>
            <a:endParaRPr lang="fr-FR" sz="1200" dirty="0"/>
          </a:p>
        </p:txBody>
      </p:sp>
      <p:sp>
        <p:nvSpPr>
          <p:cNvPr id="3" name="Cylindre 2"/>
          <p:cNvSpPr/>
          <p:nvPr/>
        </p:nvSpPr>
        <p:spPr>
          <a:xfrm>
            <a:off x="3768200" y="3570550"/>
            <a:ext cx="842963" cy="85883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Table </a:t>
            </a:r>
            <a:r>
              <a:rPr lang="fr-FR" sz="1200" dirty="0" err="1"/>
              <a:t>Authors</a:t>
            </a:r>
            <a:endParaRPr lang="fr-FR" sz="1200" dirty="0"/>
          </a:p>
        </p:txBody>
      </p:sp>
      <p:sp>
        <p:nvSpPr>
          <p:cNvPr id="4" name="Cylindre 3"/>
          <p:cNvSpPr/>
          <p:nvPr/>
        </p:nvSpPr>
        <p:spPr>
          <a:xfrm>
            <a:off x="4835000" y="3570550"/>
            <a:ext cx="781050" cy="85883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Table Codes</a:t>
            </a:r>
          </a:p>
        </p:txBody>
      </p:sp>
      <p:sp>
        <p:nvSpPr>
          <p:cNvPr id="5" name="Cylindre 4"/>
          <p:cNvSpPr/>
          <p:nvPr/>
        </p:nvSpPr>
        <p:spPr>
          <a:xfrm>
            <a:off x="5841475" y="3570550"/>
            <a:ext cx="781050" cy="85883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Table Logs</a:t>
            </a:r>
          </a:p>
        </p:txBody>
      </p:sp>
      <p:sp>
        <p:nvSpPr>
          <p:cNvPr id="6" name="Rectangle 5"/>
          <p:cNvSpPr/>
          <p:nvPr/>
        </p:nvSpPr>
        <p:spPr>
          <a:xfrm>
            <a:off x="2804587" y="-2388218"/>
            <a:ext cx="781050" cy="231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dirty="0"/>
              <a:t>Insert </a:t>
            </a:r>
            <a:r>
              <a:rPr lang="fr-FR" sz="800" dirty="0" err="1"/>
              <a:t>name</a:t>
            </a:r>
            <a:endParaRPr lang="fr-FR" sz="800" dirty="0"/>
          </a:p>
        </p:txBody>
      </p:sp>
      <p:sp>
        <p:nvSpPr>
          <p:cNvPr id="7" name="Rectangle 6"/>
          <p:cNvSpPr/>
          <p:nvPr/>
        </p:nvSpPr>
        <p:spPr>
          <a:xfrm>
            <a:off x="2804587" y="-2156443"/>
            <a:ext cx="781050" cy="2317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fr-FR" sz="700" dirty="0"/>
              <a:t>update </a:t>
            </a:r>
            <a:r>
              <a:rPr lang="fr-FR" sz="700" dirty="0" err="1"/>
              <a:t>name</a:t>
            </a:r>
            <a:endParaRPr lang="fr-FR" sz="700" dirty="0"/>
          </a:p>
        </p:txBody>
      </p:sp>
      <p:sp>
        <p:nvSpPr>
          <p:cNvPr id="8" name="Rectangle 7"/>
          <p:cNvSpPr/>
          <p:nvPr/>
        </p:nvSpPr>
        <p:spPr>
          <a:xfrm>
            <a:off x="2804587" y="-1924668"/>
            <a:ext cx="781050" cy="231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dirty="0"/>
              <a:t>Insert </a:t>
            </a:r>
            <a:r>
              <a:rPr lang="fr-FR" sz="800" dirty="0" err="1"/>
              <a:t>name</a:t>
            </a:r>
            <a:endParaRPr lang="fr-FR" sz="800" dirty="0"/>
          </a:p>
        </p:txBody>
      </p:sp>
      <p:sp>
        <p:nvSpPr>
          <p:cNvPr id="9" name="Rectangle 8"/>
          <p:cNvSpPr/>
          <p:nvPr/>
        </p:nvSpPr>
        <p:spPr>
          <a:xfrm>
            <a:off x="2804587" y="-1692893"/>
            <a:ext cx="781050" cy="2317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/>
              <a:t>Update </a:t>
            </a:r>
            <a:r>
              <a:rPr lang="fr-FR" sz="700" dirty="0" err="1"/>
              <a:t>name</a:t>
            </a:r>
            <a:endParaRPr lang="fr-FR" sz="700" dirty="0"/>
          </a:p>
        </p:txBody>
      </p:sp>
      <p:sp>
        <p:nvSpPr>
          <p:cNvPr id="10" name="Rectangle 9"/>
          <p:cNvSpPr/>
          <p:nvPr/>
        </p:nvSpPr>
        <p:spPr>
          <a:xfrm>
            <a:off x="3799950" y="-2388218"/>
            <a:ext cx="781050" cy="231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dirty="0"/>
              <a:t>Insert </a:t>
            </a:r>
            <a:r>
              <a:rPr lang="fr-FR" sz="800" dirty="0" err="1"/>
              <a:t>author</a:t>
            </a:r>
            <a:endParaRPr lang="fr-FR" sz="800" dirty="0"/>
          </a:p>
        </p:txBody>
      </p:sp>
      <p:sp>
        <p:nvSpPr>
          <p:cNvPr id="11" name="Rectangle 10"/>
          <p:cNvSpPr/>
          <p:nvPr/>
        </p:nvSpPr>
        <p:spPr>
          <a:xfrm>
            <a:off x="3799950" y="-2156443"/>
            <a:ext cx="781050" cy="23177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 err="1"/>
              <a:t>Delete</a:t>
            </a:r>
            <a:r>
              <a:rPr lang="fr-FR" sz="700" dirty="0"/>
              <a:t> </a:t>
            </a:r>
            <a:r>
              <a:rPr lang="fr-FR" sz="700" dirty="0" err="1"/>
              <a:t>author</a:t>
            </a:r>
            <a:endParaRPr lang="fr-FR" sz="700" dirty="0"/>
          </a:p>
        </p:txBody>
      </p:sp>
      <p:sp>
        <p:nvSpPr>
          <p:cNvPr id="12" name="Rectangle 11"/>
          <p:cNvSpPr/>
          <p:nvPr/>
        </p:nvSpPr>
        <p:spPr>
          <a:xfrm>
            <a:off x="3799950" y="-1921493"/>
            <a:ext cx="781050" cy="2317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/>
              <a:t>Update </a:t>
            </a:r>
            <a:r>
              <a:rPr lang="fr-FR" sz="700" dirty="0" err="1"/>
              <a:t>author</a:t>
            </a:r>
            <a:endParaRPr lang="fr-FR" sz="700" dirty="0"/>
          </a:p>
        </p:txBody>
      </p:sp>
      <p:sp>
        <p:nvSpPr>
          <p:cNvPr id="13" name="Rectangle 12"/>
          <p:cNvSpPr/>
          <p:nvPr/>
        </p:nvSpPr>
        <p:spPr>
          <a:xfrm>
            <a:off x="4836587" y="-2388218"/>
            <a:ext cx="781050" cy="231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dirty="0"/>
              <a:t>Insert code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36587" y="-2156443"/>
            <a:ext cx="781050" cy="231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dirty="0"/>
              <a:t>Insert code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841475" y="-1924668"/>
            <a:ext cx="781050" cy="231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dirty="0"/>
              <a:t>Insert </a:t>
            </a:r>
            <a:r>
              <a:rPr lang="fr-FR" sz="800" dirty="0" err="1"/>
              <a:t>name</a:t>
            </a:r>
            <a:endParaRPr lang="fr-FR" sz="800" dirty="0"/>
          </a:p>
        </p:txBody>
      </p:sp>
      <p:sp>
        <p:nvSpPr>
          <p:cNvPr id="16" name="Rectangle 15"/>
          <p:cNvSpPr/>
          <p:nvPr/>
        </p:nvSpPr>
        <p:spPr>
          <a:xfrm>
            <a:off x="5841475" y="-1203943"/>
            <a:ext cx="781050" cy="2317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fr-FR" sz="700" dirty="0"/>
              <a:t>Update </a:t>
            </a:r>
            <a:r>
              <a:rPr lang="fr-FR" sz="700" dirty="0" err="1"/>
              <a:t>name</a:t>
            </a:r>
            <a:endParaRPr lang="fr-FR" sz="700" dirty="0"/>
          </a:p>
        </p:txBody>
      </p:sp>
      <p:sp>
        <p:nvSpPr>
          <p:cNvPr id="17" name="Rectangle 16"/>
          <p:cNvSpPr/>
          <p:nvPr/>
        </p:nvSpPr>
        <p:spPr>
          <a:xfrm>
            <a:off x="5838300" y="-722930"/>
            <a:ext cx="781050" cy="231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dirty="0"/>
              <a:t>Insert </a:t>
            </a:r>
            <a:r>
              <a:rPr lang="fr-FR" sz="800" dirty="0" err="1"/>
              <a:t>name</a:t>
            </a:r>
            <a:endParaRPr lang="fr-FR" sz="800" dirty="0"/>
          </a:p>
        </p:txBody>
      </p:sp>
      <p:sp>
        <p:nvSpPr>
          <p:cNvPr id="18" name="Rectangle 17"/>
          <p:cNvSpPr/>
          <p:nvPr/>
        </p:nvSpPr>
        <p:spPr>
          <a:xfrm>
            <a:off x="5838300" y="-491155"/>
            <a:ext cx="781050" cy="2317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/>
              <a:t>Update </a:t>
            </a:r>
            <a:r>
              <a:rPr lang="fr-FR" sz="700" dirty="0" err="1"/>
              <a:t>name</a:t>
            </a:r>
            <a:endParaRPr lang="fr-FR" sz="700" dirty="0"/>
          </a:p>
        </p:txBody>
      </p:sp>
      <p:sp>
        <p:nvSpPr>
          <p:cNvPr id="19" name="Rectangle 18"/>
          <p:cNvSpPr/>
          <p:nvPr/>
        </p:nvSpPr>
        <p:spPr>
          <a:xfrm>
            <a:off x="5841475" y="-2388218"/>
            <a:ext cx="781050" cy="231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dirty="0"/>
              <a:t>Insert </a:t>
            </a:r>
            <a:r>
              <a:rPr lang="fr-FR" sz="800" dirty="0" err="1"/>
              <a:t>author</a:t>
            </a:r>
            <a:endParaRPr lang="fr-FR" sz="800" dirty="0"/>
          </a:p>
        </p:txBody>
      </p:sp>
      <p:sp>
        <p:nvSpPr>
          <p:cNvPr id="20" name="Rectangle 19"/>
          <p:cNvSpPr/>
          <p:nvPr/>
        </p:nvSpPr>
        <p:spPr>
          <a:xfrm>
            <a:off x="5841475" y="-2156443"/>
            <a:ext cx="781050" cy="231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dirty="0"/>
              <a:t>Insert code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843062" y="-1684955"/>
            <a:ext cx="781050" cy="231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dirty="0"/>
              <a:t>Insert code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841475" y="-1443655"/>
            <a:ext cx="781050" cy="23177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 err="1"/>
              <a:t>Delete</a:t>
            </a:r>
            <a:r>
              <a:rPr lang="fr-FR" sz="700" dirty="0"/>
              <a:t> </a:t>
            </a:r>
            <a:r>
              <a:rPr lang="fr-FR" sz="700" dirty="0" err="1"/>
              <a:t>author</a:t>
            </a:r>
            <a:endParaRPr lang="fr-FR" sz="700" dirty="0"/>
          </a:p>
        </p:txBody>
      </p:sp>
      <p:sp>
        <p:nvSpPr>
          <p:cNvPr id="23" name="Rectangle 22"/>
          <p:cNvSpPr/>
          <p:nvPr/>
        </p:nvSpPr>
        <p:spPr>
          <a:xfrm>
            <a:off x="5838300" y="-964230"/>
            <a:ext cx="781050" cy="2317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/>
              <a:t>Update </a:t>
            </a:r>
            <a:r>
              <a:rPr lang="fr-FR" sz="700" dirty="0" err="1"/>
              <a:t>author</a:t>
            </a:r>
            <a:endParaRPr lang="fr-FR" sz="700" dirty="0"/>
          </a:p>
        </p:txBody>
      </p:sp>
      <p:pic>
        <p:nvPicPr>
          <p:cNvPr id="10265" name="Picture 25" descr="https://encrypted-tbn0.gstatic.com/images?q=tbn:ANd9GcThDjsAmqcKHYoR1gtejUlyEyYKCmcAzveLEmwCzU02DIU_JJY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748" y="1313950"/>
            <a:ext cx="1180503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F1815FA2-B0B2-46E8-A83C-7AB3C4780BAE}"/>
              </a:ext>
            </a:extLst>
          </p:cNvPr>
          <p:cNvSpPr/>
          <p:nvPr/>
        </p:nvSpPr>
        <p:spPr>
          <a:xfrm>
            <a:off x="2145323" y="-1"/>
            <a:ext cx="5718517" cy="739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EPPO Actions on the </a:t>
            </a:r>
            <a:r>
              <a:rPr lang="fr-FR" dirty="0" err="1"/>
              <a:t>database</a:t>
            </a:r>
            <a:endParaRPr lang="fr-FR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9FBCCA61-9C58-4A6D-87F5-D9A2EBB0EEB5}"/>
              </a:ext>
            </a:extLst>
          </p:cNvPr>
          <p:cNvSpPr txBox="1"/>
          <p:nvPr/>
        </p:nvSpPr>
        <p:spPr>
          <a:xfrm>
            <a:off x="5053652" y="1419345"/>
            <a:ext cx="1561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err="1"/>
              <a:t>Automatic</a:t>
            </a:r>
            <a:r>
              <a:rPr lang="fr-FR" dirty="0"/>
              <a:t> trigger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5.55112E-17 L 0.04088 0.27523 C 0.05013 0.33264 0.05547 0.41921 0.05547 0.50972 C 0.05547 0.61227 0.05013 0.69421 0.04088 0.75208 L 2.29167E-6 1.02731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73" y="5136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5.55112E-17 L -0.08425 0.27847 C -0.10313 0.33727 -0.1138 0.42477 -0.1138 0.5162 C -0.1138 0.62037 -0.10313 0.70231 -0.08425 0.76134 L 2.08333E-6 1.03981 " pathEditMode="relative" rAng="0" ptsTypes="AAAAA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90" y="51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8" presetClass="path" presetSubtype="0" accel="25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5.55112E-17 L -0.02448 0.27778 C -0.02995 0.33611 -0.03307 0.42361 -0.03307 0.51481 C -0.03307 0.61875 -0.02995 0.70139 -0.02448 0.75995 L 1.25E-6 1.03773 " pathEditMode="relative" rAng="0" ptsTypes="AAAAA">
                                      <p:cBhvr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4" y="51875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5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3.7037E-6 L -0.08672 0.27963 C -0.10612 0.33819 -0.11706 0.42639 -0.11706 0.51828 C -0.11706 0.62291 -0.10612 0.70601 -0.08672 0.76504 L 2.08333E-6 1.04467 " pathEditMode="relative" rAng="0" ptsTypes="AAAAA">
                                      <p:cBhvr>
                                        <p:cTn id="1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59" y="5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58" presetClass="path" presetSubtype="0" accel="25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5.55112E-17 L 0.10065 0.27593 C 0.12317 0.33403 0.13632 0.42083 0.13632 0.51157 C 0.13632 0.61458 0.12317 0.69653 0.10065 0.75486 L 3.54167E-6 1.03079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10" y="5152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5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2.59259E-6 L -0.08425 0.2794 C -0.10313 0.3382 -0.1138 0.42639 -0.1138 0.51829 C -0.1138 0.62292 -0.10313 0.70602 -0.08425 0.76505 L 2.08333E-6 1.04468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90" y="5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58" presetClass="path" presetSubtype="0" accel="25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3.7037E-6 L -0.02318 0.27847 C -0.02839 0.3368 -0.03138 0.4243 -0.03138 0.51597 C -0.03138 0.61967 -0.02839 0.70277 -0.02318 0.76134 L 0.00052 1.03981 " pathEditMode="relative" rAng="0" ptsTypes="AAAAA">
                                      <p:cBhvr>
                                        <p:cTn id="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2" y="51991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5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3.7037E-6 L -0.08737 0.27939 C -0.1069 0.33819 -0.11797 0.42639 -0.11797 0.51828 C -0.11797 0.62291 -0.1069 0.70601 -0.08737 0.76504 L 1.875E-6 1.04467 " pathEditMode="relative" rAng="0" ptsTypes="AAAAA">
                                      <p:cBhvr>
                                        <p:cTn id="2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98" y="5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58" presetClass="path" presetSubtype="0" accel="25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9 3.7037E-6 L 0.03646 0.27546 C 0.04466 0.33287 0.04961 0.41921 0.04961 0.50949 C 0.04961 0.6125 0.04466 0.69421 0.03646 0.75254 L -0.00039 1.02801 " pathEditMode="relative" rAng="0" ptsTypes="AAAAA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51389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5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1.48148E-6 L -0.08398 0.27847 C -0.10273 0.33704 -0.11315 0.425 -0.11315 0.51667 C -0.11315 0.6206 -0.10273 0.70371 -0.08398 0.7625 L -4.16667E-7 1.04121 " pathEditMode="relative" rAng="0" ptsTypes="AAAAA">
                                      <p:cBhvr>
                                        <p:cTn id="2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64" y="5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58" presetClass="path" presetSubtype="0" accel="25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3.7037E-6 L 0.1026 0.27546 C 0.12578 0.33333 0.13919 0.4199 0.13919 0.51041 C 0.13919 0.61319 0.12578 0.6949 0.1026 0.75301 L -0.00013 1.0287 " pathEditMode="relative" rAng="0" ptsTypes="AAAAA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66" y="51435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5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9 4.81481E-6 L -0.0849 0.27685 C -0.10391 0.33541 -0.11459 0.42268 -0.11459 0.51365 C -0.11459 0.61712 -0.10391 0.69953 -0.0849 0.7581 L 0.00039 1.03518 " pathEditMode="relative" rAng="0" ptsTypes="AAAAA">
                                      <p:cBhvr>
                                        <p:cTn id="3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55" y="51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58" presetClass="path" presetSubtype="0" accel="25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4.44444E-6 L 0.04076 0.27314 C 0.05 0.33101 0.05521 0.41713 0.05521 0.50694 C 0.05521 0.60925 0.05 0.6905 0.04076 0.74838 L 0.00026 1.02199 " pathEditMode="relative" rAng="0" ptsTypes="AAAAA">
                                      <p:cBhvr>
                                        <p:cTn id="3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47" y="51088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5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11111E-6 L -0.0862 0.27546 C -0.10547 0.3338 -0.11602 0.4206 -0.11602 0.51111 C -0.11602 0.61412 -0.10547 0.69606 -0.0862 0.7544 L 5E-6 1.03009 " pathEditMode="relative" rAng="0" ptsTypes="AAAAA">
                                      <p:cBhvr>
                                        <p:cTn id="3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07" y="51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000"/>
                            </p:stCondLst>
                            <p:childTnLst>
                              <p:par>
                                <p:cTn id="40" presetID="58" presetClass="path" presetSubtype="0" accel="25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2.59259E-6 L 0.09974 0.27732 C 0.12213 0.33588 0.13529 0.42315 0.13529 0.51435 C 0.13529 0.61806 0.12213 0.70047 0.09974 0.75903 L 6.25E-7 1.03681 " pathEditMode="relative" rAng="0" ptsTypes="AAAAA">
                                      <p:cBhvr>
                                        <p:cTn id="4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58" y="51829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5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4.07407E-6 L -0.08424 0.27362 C -0.10312 0.33125 -0.11367 0.41737 -0.11367 0.50741 C -0.11367 0.60973 -0.10312 0.69121 -0.08424 0.74885 L -1.25E-6 1.02269 " pathEditMode="relative" rAng="0" ptsTypes="AAAAA">
                                      <p:cBhvr>
                                        <p:cTn id="4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90" y="51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000"/>
                            </p:stCondLst>
                            <p:childTnLst>
                              <p:par>
                                <p:cTn id="45" presetID="58" presetClass="path" presetSubtype="0" accel="25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1.11111E-6 L 0.09987 0.27755 C 0.12227 0.33611 0.13542 0.42361 0.13542 0.51481 C 0.13542 0.61875 0.12227 0.70139 0.09987 0.75995 L -0.00013 1.03773 " pathEditMode="relative" rAng="0" ptsTypes="AAAAA">
                                      <p:cBhvr>
                                        <p:cTn id="4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1" y="51875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5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3.7037E-7 L -0.08503 0.27199 C -0.10391 0.3294 -0.11433 0.41505 -0.11433 0.50463 C -0.11433 0.60625 -0.10391 0.68727 -0.08503 0.74468 L -0.00052 1.0169 " pathEditMode="relative" rAng="0" ptsTypes="AAAAA">
                                      <p:cBhvr>
                                        <p:cTn id="4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90" y="50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à coins arrondis 18"/>
          <p:cNvSpPr/>
          <p:nvPr/>
        </p:nvSpPr>
        <p:spPr>
          <a:xfrm>
            <a:off x="3668333" y="3483431"/>
            <a:ext cx="4187780" cy="3133859"/>
          </a:xfrm>
          <a:prstGeom prst="round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141668" y="38637"/>
            <a:ext cx="3219718" cy="3133859"/>
          </a:xfrm>
          <a:prstGeom prst="round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7" name="Picture 25" descr="https://encrypted-tbn0.gstatic.com/images?q=tbn:ANd9GcThDjsAmqcKHYoR1gtejUlyEyYKCmcAzveLEmwCzU02DIU_JJY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910" y="2422721"/>
            <a:ext cx="1180503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ylindre 1"/>
          <p:cNvSpPr/>
          <p:nvPr/>
        </p:nvSpPr>
        <p:spPr>
          <a:xfrm>
            <a:off x="600735" y="424743"/>
            <a:ext cx="781050" cy="85883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Table Logs</a:t>
            </a:r>
          </a:p>
        </p:txBody>
      </p:sp>
      <p:pic>
        <p:nvPicPr>
          <p:cNvPr id="27650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6120" y="1335630"/>
            <a:ext cx="1455581" cy="1455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ylindre 3"/>
          <p:cNvSpPr/>
          <p:nvPr/>
        </p:nvSpPr>
        <p:spPr>
          <a:xfrm>
            <a:off x="4195071" y="4191523"/>
            <a:ext cx="781050" cy="85883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Table </a:t>
            </a:r>
            <a:r>
              <a:rPr lang="fr-FR" sz="1200" dirty="0" err="1"/>
              <a:t>Names</a:t>
            </a:r>
            <a:endParaRPr lang="fr-FR" sz="1200" dirty="0"/>
          </a:p>
        </p:txBody>
      </p:sp>
      <p:sp>
        <p:nvSpPr>
          <p:cNvPr id="5" name="Cylindre 4"/>
          <p:cNvSpPr/>
          <p:nvPr/>
        </p:nvSpPr>
        <p:spPr>
          <a:xfrm>
            <a:off x="5323416" y="4191523"/>
            <a:ext cx="842963" cy="85883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Table </a:t>
            </a:r>
            <a:r>
              <a:rPr lang="fr-FR" sz="1200" dirty="0" err="1"/>
              <a:t>Authors</a:t>
            </a:r>
            <a:endParaRPr lang="fr-FR" sz="1200" dirty="0"/>
          </a:p>
        </p:txBody>
      </p:sp>
      <p:sp>
        <p:nvSpPr>
          <p:cNvPr id="6" name="Cylindre 5"/>
          <p:cNvSpPr/>
          <p:nvPr/>
        </p:nvSpPr>
        <p:spPr>
          <a:xfrm>
            <a:off x="6513674" y="4224672"/>
            <a:ext cx="781050" cy="85883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Table Codes</a:t>
            </a:r>
          </a:p>
        </p:txBody>
      </p:sp>
      <p:sp>
        <p:nvSpPr>
          <p:cNvPr id="8" name="Rectangle 7"/>
          <p:cNvSpPr/>
          <p:nvPr/>
        </p:nvSpPr>
        <p:spPr>
          <a:xfrm>
            <a:off x="1562902" y="888293"/>
            <a:ext cx="781050" cy="231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dirty="0"/>
              <a:t>Insert </a:t>
            </a:r>
            <a:r>
              <a:rPr lang="fr-FR" sz="800" dirty="0" err="1"/>
              <a:t>name</a:t>
            </a:r>
            <a:endParaRPr lang="fr-FR" sz="800" dirty="0"/>
          </a:p>
        </p:txBody>
      </p:sp>
      <p:sp>
        <p:nvSpPr>
          <p:cNvPr id="9" name="Rectangle 8"/>
          <p:cNvSpPr/>
          <p:nvPr/>
        </p:nvSpPr>
        <p:spPr>
          <a:xfrm>
            <a:off x="1562902" y="1609018"/>
            <a:ext cx="781050" cy="2317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fr-FR" sz="700" dirty="0"/>
              <a:t>Update </a:t>
            </a:r>
            <a:r>
              <a:rPr lang="fr-FR" sz="700" dirty="0" err="1"/>
              <a:t>name</a:t>
            </a:r>
            <a:endParaRPr lang="fr-FR" sz="700" dirty="0"/>
          </a:p>
        </p:txBody>
      </p:sp>
      <p:sp>
        <p:nvSpPr>
          <p:cNvPr id="10" name="Rectangle 9"/>
          <p:cNvSpPr/>
          <p:nvPr/>
        </p:nvSpPr>
        <p:spPr>
          <a:xfrm>
            <a:off x="1559727" y="2090031"/>
            <a:ext cx="781050" cy="231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dirty="0"/>
              <a:t>Insert </a:t>
            </a:r>
            <a:r>
              <a:rPr lang="fr-FR" sz="800" dirty="0" err="1"/>
              <a:t>name</a:t>
            </a:r>
            <a:endParaRPr lang="fr-FR" sz="800" dirty="0"/>
          </a:p>
        </p:txBody>
      </p:sp>
      <p:sp>
        <p:nvSpPr>
          <p:cNvPr id="11" name="Rectangle 10"/>
          <p:cNvSpPr/>
          <p:nvPr/>
        </p:nvSpPr>
        <p:spPr>
          <a:xfrm>
            <a:off x="1559727" y="2321806"/>
            <a:ext cx="781050" cy="2317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/>
              <a:t>Update </a:t>
            </a:r>
            <a:r>
              <a:rPr lang="fr-FR" sz="700" dirty="0" err="1"/>
              <a:t>name</a:t>
            </a:r>
            <a:endParaRPr lang="fr-FR" sz="700" dirty="0"/>
          </a:p>
        </p:txBody>
      </p:sp>
      <p:sp>
        <p:nvSpPr>
          <p:cNvPr id="12" name="Rectangle 11"/>
          <p:cNvSpPr/>
          <p:nvPr/>
        </p:nvSpPr>
        <p:spPr>
          <a:xfrm>
            <a:off x="1562902" y="424743"/>
            <a:ext cx="781050" cy="231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dirty="0"/>
              <a:t>Insert </a:t>
            </a:r>
            <a:r>
              <a:rPr lang="fr-FR" sz="800" dirty="0" err="1"/>
              <a:t>author</a:t>
            </a:r>
            <a:endParaRPr lang="fr-FR" sz="800" dirty="0"/>
          </a:p>
        </p:txBody>
      </p:sp>
      <p:sp>
        <p:nvSpPr>
          <p:cNvPr id="13" name="Rectangle 12"/>
          <p:cNvSpPr/>
          <p:nvPr/>
        </p:nvSpPr>
        <p:spPr>
          <a:xfrm>
            <a:off x="1562902" y="656518"/>
            <a:ext cx="781050" cy="231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dirty="0"/>
              <a:t>Insert code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564489" y="1128006"/>
            <a:ext cx="781050" cy="231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dirty="0"/>
              <a:t>Insert code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562902" y="1369306"/>
            <a:ext cx="781050" cy="23177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 err="1"/>
              <a:t>Delete</a:t>
            </a:r>
            <a:r>
              <a:rPr lang="fr-FR" sz="700" dirty="0"/>
              <a:t> </a:t>
            </a:r>
            <a:r>
              <a:rPr lang="fr-FR" sz="700" dirty="0" err="1"/>
              <a:t>author</a:t>
            </a:r>
            <a:endParaRPr lang="fr-FR" sz="700" dirty="0"/>
          </a:p>
        </p:txBody>
      </p:sp>
      <p:sp>
        <p:nvSpPr>
          <p:cNvPr id="16" name="Rectangle 15"/>
          <p:cNvSpPr/>
          <p:nvPr/>
        </p:nvSpPr>
        <p:spPr>
          <a:xfrm>
            <a:off x="1559727" y="1848731"/>
            <a:ext cx="781050" cy="2317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/>
              <a:t>Update </a:t>
            </a:r>
            <a:r>
              <a:rPr lang="fr-FR" sz="700" dirty="0" err="1"/>
              <a:t>author</a:t>
            </a:r>
            <a:endParaRPr lang="fr-FR" sz="700" dirty="0"/>
          </a:p>
        </p:txBody>
      </p:sp>
      <p:sp>
        <p:nvSpPr>
          <p:cNvPr id="17" name="ZoneTexte 16"/>
          <p:cNvSpPr txBox="1"/>
          <p:nvPr/>
        </p:nvSpPr>
        <p:spPr>
          <a:xfrm>
            <a:off x="1058086" y="2856278"/>
            <a:ext cx="207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EPPO Server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5083054" y="6247958"/>
            <a:ext cx="2697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User Server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F171404-EF25-4B46-BB44-7D0BC47178DE}"/>
              </a:ext>
            </a:extLst>
          </p:cNvPr>
          <p:cNvSpPr txBox="1"/>
          <p:nvPr/>
        </p:nvSpPr>
        <p:spPr>
          <a:xfrm>
            <a:off x="6697136" y="2561798"/>
            <a:ext cx="16599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Logshipping</a:t>
            </a:r>
            <a:r>
              <a:rPr lang="fr-FR" dirty="0"/>
              <a:t> Script</a:t>
            </a:r>
          </a:p>
        </p:txBody>
      </p:sp>
    </p:spTree>
    <p:extLst>
      <p:ext uri="{BB962C8B-B14F-4D97-AF65-F5344CB8AC3E}">
        <p14:creationId xmlns:p14="http://schemas.microsoft.com/office/powerpoint/2010/main" val="277884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6.2963E-6 L -1.45833E-6 -6.2963E-6 L 0.00547 -0.00117 C 0.00716 -0.0014 0.00885 -0.00186 0.01054 -0.00209 C 0.01666 -0.00279 0.02291 -0.00348 0.02903 -0.00394 C 0.04401 -0.00371 0.05885 -0.00394 0.07383 -0.00302 C 0.07539 -0.00302 0.07682 -0.0014 0.07825 -0.00117 C 0.08047 -0.00047 0.08281 -0.00047 0.08502 -6.2963E-6 C 0.09023 0.003 0.09297 0.00508 0.09844 0.00694 C 0.10286 0.00832 0.10742 0.00925 0.11185 0.01087 C 0.12278 0.01481 0.11745 0.01319 0.12812 0.01573 C 0.1345 0.01944 0.14062 0.02407 0.14713 0.02684 C 0.15026 0.02823 0.15351 0.02916 0.15664 0.03078 C 0.1664 0.03564 0.16041 0.03379 0.17005 0.03981 C 0.17148 0.04073 0.17318 0.0405 0.17461 0.04166 C 0.1789 0.04536 0.18307 0.04976 0.18737 0.0537 C 0.1914 0.0574 0.19661 0.06157 0.20026 0.0655 C 0.20273 0.06828 0.20508 0.07129 0.20755 0.0736 C 0.21172 0.07731 0.21614 0.08032 0.22044 0.08356 C 0.22174 0.08448 0.22304 0.08541 0.22435 0.08657 C 0.22552 0.08749 0.22656 0.08865 0.22773 0.08957 C 0.22916 0.0905 0.23073 0.0912 0.23216 0.09258 C 0.23307 0.09328 0.23359 0.09467 0.23437 0.09536 C 0.23763 0.09883 0.23737 0.09837 0.24062 0.09953 C 0.24127 0.10045 0.24193 0.10184 0.24284 0.10254 C 0.24713 0.10578 0.24427 0.10045 0.24896 0.10532 C 0.24987 0.10647 0.25078 0.10763 0.25182 0.10832 C 0.25286 0.10925 0.25416 0.10925 0.25508 0.11041 L 0.26015 0.11643 C 0.26068 0.11712 0.2612 0.11782 0.26185 0.11828 C 0.26263 0.11897 0.26341 0.11944 0.26406 0.12036 C 0.26536 0.12198 0.26627 0.1243 0.26745 0.12638 L 0.26966 0.13032 C 0.27109 0.13749 0.26914 0.12916 0.27187 0.13518 C 0.27252 0.13633 0.27252 0.13795 0.27304 0.13934 C 0.27357 0.1405 0.27422 0.1412 0.27474 0.14212 C 0.27565 0.14745 0.27461 0.14328 0.27695 0.14814 C 0.27838 0.15115 0.27969 0.15393 0.28086 0.15717 C 0.28346 0.16388 0.28034 0.15555 0.28372 0.1662 C 0.28398 0.16712 0.2845 0.16805 0.28476 0.1692 C 0.28528 0.17059 0.28568 0.17453 0.28594 0.17615 C 0.28607 0.17707 0.2862 0.17823 0.28646 0.17916 C 0.28698 0.18055 0.28763 0.1817 0.28815 0.18309 C 0.2888 0.18495 0.2901 0.19004 0.29036 0.19189 C 0.29153 0.19837 0.29127 0.1986 0.29206 0.20393 C 0.29245 0.20624 0.29297 0.20856 0.29323 0.21087 C 0.29349 0.21319 0.29349 0.2155 0.29375 0.21782 C 0.29401 0.22059 0.29453 0.22314 0.29492 0.22592 C 0.29505 0.23078 0.29518 0.23587 0.29544 0.24073 C 0.29583 0.24907 0.29622 0.2574 0.29661 0.26573 C 0.29687 0.27291 0.297 0.28032 0.29713 0.28749 C 0.29844 0.35578 0.29518 0.33194 0.29883 0.35717 C 0.29896 0.35902 0.29961 0.37036 0.29987 0.37314 C 0.30013 0.37522 0.30078 0.37707 0.30104 0.37916 C 0.30325 0.39698 0.30091 0.38541 0.30325 0.39606 C 0.30351 0.39791 0.30364 0.39999 0.30377 0.40207 C 0.30403 0.40439 0.30403 0.4067 0.30443 0.40902 C 0.30456 0.41041 0.30508 0.41157 0.30547 0.41295 C 0.30573 0.41457 0.30586 0.4162 0.30612 0.41782 C 0.30625 0.4199 0.30638 0.42198 0.30664 0.42383 C 0.30716 0.428 0.30807 0.43078 0.30885 0.43471 C 0.30911 0.43587 0.30924 0.4368 0.30937 0.43772 C 0.31107 0.45578 0.30833 0.4243 0.31054 0.46573 C 0.31068 0.46874 0.31133 0.47152 0.31172 0.47453 C 0.31185 0.50809 0.31198 0.54166 0.31224 0.57522 C 0.31237 0.58726 0.31289 0.59721 0.31341 0.60902 C 0.31276 0.67407 0.31276 0.64883 0.31276 0.68471 L 0.31224 0.68471 " pathEditMode="relative" ptsTypes="AAAAAAAAA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1.48148E-6 L 3.54167E-6 0.00023 C 0.00494 0.00023 0.01002 0.00023 0.0151 0.00093 C 0.01692 0.00116 0.01875 0.00255 0.02044 0.00278 C 0.02539 0.00394 0.03034 0.00371 0.03515 0.00486 C 0.0483 0.00787 0.04101 0.00671 0.0569 0.00787 C 0.06119 0.0088 0.0681 0.01019 0.07278 0.01088 L 0.08815 0.01273 C 0.09036 0.01343 0.09284 0.01435 0.09518 0.01482 C 0.09713 0.01528 0.09922 0.01528 0.10104 0.01574 C 0.1026 0.01621 0.10429 0.01713 0.10573 0.01783 C 0.10755 0.01852 0.10924 0.01898 0.11106 0.01968 C 0.11523 0.02176 0.11927 0.02408 0.12343 0.0257 C 0.12513 0.02639 0.12695 0.02708 0.12877 0.02778 C 0.13893 0.03195 0.13138 0.0294 0.14049 0.03264 C 0.14244 0.03333 0.1444 0.03426 0.14635 0.03472 C 0.14869 0.03519 0.15104 0.03542 0.15338 0.03565 C 0.15586 0.03704 0.15807 0.03866 0.16054 0.03958 C 0.16784 0.04329 0.17382 0.04352 0.18099 0.04954 C 0.18307 0.05139 0.18502 0.05324 0.18698 0.05463 C 0.18906 0.05625 0.1914 0.05695 0.19349 0.05857 C 0.19596 0.06088 0.19804 0.06389 0.20052 0.06574 C 0.20234 0.06713 0.20455 0.06736 0.20638 0.06875 C 0.21015 0.07176 0.21406 0.075 0.21757 0.07871 C 0.22174 0.0831 0.22526 0.08935 0.22994 0.09167 L 0.2358 0.09468 C 0.24062 0.09977 0.2444 0.10417 0.24987 0.10764 L 0.25468 0.11065 C 0.25573 0.11227 0.2569 0.11412 0.25807 0.11551 C 0.26002 0.11759 0.26198 0.11968 0.26393 0.12083 C 0.26471 0.12107 0.26523 0.12153 0.26575 0.12176 C 0.26888 0.12222 0.272 0.12246 0.27526 0.12269 C 0.27643 0.12408 0.27786 0.125 0.27877 0.12662 C 0.27929 0.12778 0.27981 0.12894 0.2806 0.12963 C 0.28112 0.13033 0.28177 0.13033 0.28229 0.13079 C 0.28685 0.13449 0.28138 0.13125 0.2858 0.13357 C 0.28932 0.1382 0.28737 0.13565 0.29166 0.14074 C 0.29231 0.14121 0.29297 0.1419 0.29336 0.14259 C 0.2957 0.14653 0.29453 0.14491 0.297 0.14769 C 0.29856 0.15556 0.29609 0.1463 0.29935 0.15162 C 0.30351 0.15857 0.29895 0.15533 0.30286 0.15764 C 0.30599 0.16551 0.30195 0.15579 0.30586 0.1625 C 0.30625 0.16343 0.30651 0.16458 0.30703 0.16551 C 0.30755 0.16644 0.3082 0.1669 0.30872 0.16759 C 0.30976 0.16875 0.3108 0.17014 0.31172 0.17153 C 0.31536 0.17685 0.31159 0.17246 0.31523 0.17639 C 0.31588 0.17778 0.31627 0.1794 0.31692 0.18056 C 0.32096 0.18727 0.3164 0.17546 0.32109 0.18773 C 0.32565 0.19908 0.31823 0.1831 0.32409 0.19653 C 0.32487 0.19861 0.32604 0.20046 0.32695 0.20255 C 0.32773 0.20671 0.32851 0.21088 0.32994 0.21458 C 0.33138 0.21806 0.33463 0.22454 0.33463 0.22477 C 0.3358 0.23218 0.33437 0.225 0.33698 0.23148 C 0.3375 0.23264 0.33763 0.23426 0.33815 0.23542 C 0.33867 0.23658 0.33945 0.23727 0.33997 0.23843 C 0.34505 0.24838 0.33997 0.23958 0.34401 0.24653 C 0.34505 0.25162 0.34492 0.25139 0.34765 0.25741 C 0.35169 0.2669 0.3483 0.25579 0.35169 0.26644 C 0.35299 0.27037 0.35403 0.27454 0.35534 0.27847 L 0.35703 0.28449 C 0.35742 0.2875 0.35807 0.29144 0.35872 0.29445 C 0.35924 0.29607 0.35989 0.29769 0.36054 0.29954 C 0.3608 0.30093 0.36093 0.30232 0.36119 0.30347 C 0.36159 0.30579 0.36237 0.30949 0.36302 0.31158 C 0.36328 0.31273 0.36367 0.31412 0.36406 0.31551 C 0.36432 0.31713 0.36432 0.31875 0.36458 0.32037 C 0.36536 0.32384 0.36705 0.32685 0.36757 0.33033 C 0.36849 0.33588 0.3677 0.33333 0.36992 0.33843 C 0.37187 0.3507 0.3694 0.33542 0.37122 0.34537 C 0.37135 0.34653 0.37135 0.34815 0.37174 0.34931 C 0.37213 0.35046 0.37291 0.35139 0.37343 0.35232 C 0.37487 0.36158 0.37291 0.35023 0.37578 0.3625 C 0.37773 0.37037 0.37461 0.3625 0.37812 0.37037 C 0.37838 0.37431 0.37851 0.37847 0.37877 0.38241 C 0.37903 0.38542 0.3802 0.39306 0.3806 0.39537 C 0.38151 0.40255 0.38047 0.39815 0.38229 0.40417 C 0.38255 0.40695 0.38268 0.40949 0.38294 0.41227 C 0.38359 0.41991 0.38333 0.41458 0.38398 0.4213 C 0.3845 0.425 0.38463 0.42778 0.38528 0.43125 C 0.3858 0.43449 0.38802 0.44259 0.3888 0.44421 L 0.39062 0.44815 C 0.39075 0.44931 0.39101 0.45023 0.39114 0.45116 C 0.3914 0.45255 0.3914 0.45394 0.39166 0.45533 C 0.39192 0.45671 0.39257 0.45787 0.39297 0.45926 C 0.39427 0.46505 0.39244 0.45949 0.39466 0.46528 C 0.39466 0.46551 0.39583 0.47384 0.39648 0.47616 C 0.39974 0.48866 0.39804 0.48033 0.39935 0.48727 C 0.39961 0.49306 0.40039 0.51204 0.40117 0.51713 L 0.40234 0.52408 C 0.40247 0.52778 0.4026 0.53148 0.40286 0.53496 C 0.40312 0.5382 0.40338 0.54121 0.40351 0.54421 C 0.40377 0.54815 0.40377 0.55232 0.40403 0.55625 C 0.40442 0.56019 0.40481 0.56412 0.4052 0.56806 C 0.40534 0.57269 0.40573 0.57732 0.40586 0.58195 C 0.40599 0.58496 0.40638 0.58796 0.40651 0.59097 C 0.40677 0.59722 0.40664 0.60324 0.40703 0.60903 C 0.40729 0.6132 0.40807 0.61713 0.40833 0.62107 C 0.40859 0.63264 0.40833 0.64421 0.40833 0.65602 L 0.40833 0.65648 " pathEditMode="relative" rAng="0" ptsTypes="AAAAAAAAAAAAAAAAAAAAAAAAAAAAAAAAAAAAAAAAAAAAAAAAAAAAAAAAAAAAAAAAAAAAAAAAAAAAAAAAAAAAAAAAAAAAAAAAAAA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17" y="32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-5.18519E-6 L -5.83333E-6 -5.18519E-6 C 0.00221 0.00022 0.00442 0.00046 0.00663 0.00092 C 0.02551 0.00532 0.00025 0.00092 0.019 0.00393 C 0.01991 0.00416 0.02083 0.00439 0.02174 0.00485 C 0.02278 0.00532 0.02356 0.00671 0.0246 0.00694 C 0.03072 0.00763 0.03684 0.00763 0.04296 0.00786 L 0.12642 0.00972 C 0.13853 0.01226 0.13307 0.01134 0.1427 0.01272 C 0.14361 0.01342 0.14452 0.01434 0.14544 0.01481 C 0.14713 0.01573 0.1526 0.01666 0.15377 0.01689 C 0.15455 0.01735 0.1552 0.01851 0.15611 0.01874 C 0.16171 0.02106 0.1595 0.01851 0.1634 0.02083 C 0.16432 0.02129 0.16523 0.02222 0.16614 0.02268 C 0.16705 0.02314 0.16796 0.02337 0.169 0.02384 C 0.16965 0.02407 0.17044 0.0243 0.17122 0.02476 C 0.17226 0.02546 0.17343 0.02615 0.1746 0.02684 C 0.17747 0.02823 0.17642 0.02731 0.17955 0.0287 C 0.1802 0.02893 0.18072 0.02962 0.18124 0.02962 C 0.18346 0.03032 0.18567 0.03032 0.18801 0.03078 C 0.18905 0.03147 0.19023 0.03194 0.19127 0.03263 C 0.19283 0.03356 0.19426 0.03495 0.19583 0.03564 C 0.19674 0.0361 0.19765 0.03634 0.19856 0.0368 C 0.20676 0.04397 0.19765 0.0361 0.20481 0.04166 C 0.20546 0.04235 0.20624 0.04305 0.20702 0.04374 C 0.20767 0.04421 0.20846 0.04421 0.20924 0.04467 C 0.21002 0.04513 0.21067 0.04606 0.21145 0.04675 C 0.21223 0.04722 0.21301 0.04722 0.21366 0.04768 C 0.21536 0.0486 0.21705 0.04976 0.21874 0.05069 L 0.22317 0.05254 C 0.22382 0.05323 0.22434 0.05416 0.22486 0.05462 C 0.2259 0.05555 0.22799 0.05601 0.22877 0.05671 C 0.22994 0.05717 0.23111 0.05786 0.23215 0.05856 C 0.23827 0.06319 0.23307 0.06041 0.23775 0.06249 C 0.23997 0.06828 0.23749 0.06342 0.24114 0.06666 C 0.24192 0.06735 0.24257 0.06874 0.24335 0.06944 C 0.24387 0.07013 0.24452 0.07013 0.24504 0.07059 C 0.24583 0.07106 0.24661 0.07175 0.24726 0.07245 C 0.24843 0.07384 0.2496 0.07499 0.25064 0.07638 C 0.25142 0.07754 0.25208 0.0787 0.25286 0.07939 C 0.25364 0.08032 0.25442 0.08078 0.25507 0.08147 C 0.25546 0.0824 0.25572 0.08356 0.25624 0.08448 C 0.25689 0.08564 0.25767 0.08657 0.25846 0.08749 C 0.26028 0.08981 0.26028 0.08958 0.26236 0.09143 C 0.26497 0.09814 0.26197 0.09166 0.26523 0.09536 C 0.26588 0.09629 0.26627 0.09768 0.26692 0.09837 C 0.26757 0.0993 0.26835 0.09953 0.26913 0.10046 C 0.27395 0.10555 0.27083 0.10347 0.27421 0.10532 C 0.27669 0.10879 0.27669 0.10879 0.27981 0.11226 C 0.28072 0.11342 0.28176 0.11388 0.28254 0.11527 C 0.28307 0.1162 0.28359 0.11735 0.28424 0.11828 C 0.28476 0.11897 0.28541 0.11944 0.28593 0.12036 C 0.28788 0.12407 0.29153 0.13217 0.29153 0.13217 C 0.29309 0.14374 0.29062 0.12985 0.29374 0.13819 C 0.29413 0.13934 0.29413 0.14097 0.29426 0.14212 C 0.29452 0.14328 0.29452 0.14421 0.29491 0.14513 C 0.29557 0.14722 0.29674 0.14884 0.29713 0.15115 L 0.29882 0.16018 C 0.29895 0.1611 0.29895 0.16226 0.29934 0.16296 L 0.30155 0.16897 C 0.30195 0.17013 0.30247 0.17083 0.30273 0.17198 C 0.30312 0.17407 0.30364 0.17592 0.30377 0.178 C 0.30403 0.17962 0.30403 0.18147 0.30442 0.18286 C 0.30468 0.18402 0.30507 0.18495 0.30546 0.18587 C 0.30859 0.20208 0.30689 0.19235 0.30546 0.23171 C 0.30546 0.23379 0.30377 0.23703 0.30325 0.23865 C 0.30273 0.24073 0.30234 0.24467 0.30221 0.24675 C 0.30116 0.27059 0.30208 0.24837 0.30103 0.27754 C 0.3009 0.2824 0.30077 0.28749 0.30051 0.29235 C 0.30038 0.29351 0.29999 0.29444 0.29986 0.29536 C 0.29973 0.29698 0.2996 0.29884 0.29934 0.30046 C 0.29908 0.30231 0.29856 0.30439 0.29817 0.30624 C 0.29804 0.3074 0.29804 0.30856 0.29765 0.30925 C 0.29335 0.31712 0.29856 0.30717 0.29491 0.3162 C 0.29439 0.31735 0.29374 0.31828 0.29322 0.31921 C 0.29283 0.32106 0.29244 0.32268 0.29205 0.3243 C 0.29166 0.32661 0.29127 0.33078 0.29101 0.33333 C 0.29036 0.33772 0.29023 0.33819 0.28932 0.34328 L 0.28866 0.34606 C 0.28853 0.34722 0.28853 0.34837 0.28814 0.34907 C 0.28736 0.35115 0.28632 0.35277 0.28593 0.35509 C 0.28567 0.35601 0.28567 0.35717 0.28541 0.35809 C 0.2845 0.36087 0.2832 0.36319 0.28254 0.36597 C 0.28189 0.36897 0.28124 0.37222 0.28033 0.37499 C 0.27968 0.37708 0.27903 0.37939 0.27812 0.38101 C 0.27747 0.38194 0.27682 0.38286 0.27642 0.38402 C 0.27343 0.39143 0.27747 0.38495 0.27304 0.39097 L 0.27083 0.39698 C 0.27044 0.39791 0.27004 0.39884 0.26965 0.39999 C 0.26822 0.40485 0.269 0.40254 0.26744 0.40694 C 0.26614 0.41597 0.26809 0.40485 0.26471 0.41573 C 0.26392 0.41805 0.26445 0.42129 0.26301 0.42268 C 0.2621 0.4236 0.26106 0.42337 0.26015 0.42384 C 0.25754 0.42847 0.25911 0.42522 0.25676 0.43171 C 0.2565 0.43263 0.25598 0.43356 0.25572 0.43472 C 0.25364 0.4412 0.25364 0.44166 0.25234 0.44768 C 0.25221 0.4493 0.25182 0.45694 0.25116 0.45948 C 0.2509 0.46064 0.25051 0.46157 0.25012 0.46249 C 0.24986 0.46365 0.24973 0.46458 0.24947 0.4655 C 0.24934 0.46689 0.24934 0.46828 0.24895 0.46944 C 0.24869 0.47059 0.24817 0.47152 0.24791 0.47245 C 0.24739 0.47384 0.24713 0.47522 0.24674 0.47661 C 0.24661 0.47777 0.24648 0.47916 0.24622 0.48055 C 0.24596 0.48147 0.2453 0.4824 0.24504 0.48356 C 0.24452 0.4861 0.24439 0.48888 0.24387 0.49143 C 0.24374 0.49235 0.24361 0.49351 0.24335 0.49444 C 0.2427 0.49652 0.24192 0.49837 0.24114 0.50046 L 0.23997 0.50347 C 0.23984 0.50439 0.23971 0.50555 0.23945 0.50624 C 0.23762 0.51226 0.23736 0.51087 0.23606 0.5162 C 0.23567 0.51828 0.23554 0.52036 0.23502 0.52222 C 0.23463 0.5236 0.23411 0.52476 0.23385 0.52615 C 0.23307 0.53032 0.23372 0.53055 0.23215 0.53425 C 0.2315 0.53564 0.23072 0.5368 0.22994 0.53819 C 0.22942 0.54073 0.2289 0.54374 0.22825 0.54606 C 0.22799 0.54722 0.22747 0.54814 0.22721 0.54907 C 0.22655 0.55069 0.22603 0.55254 0.22551 0.55416 L 0.22434 0.56203 C 0.22421 0.56342 0.22408 0.56481 0.22382 0.56597 L 0.22213 0.57499 L 0.22161 0.578 C 0.22135 0.57893 0.22135 0.58009 0.22096 0.58101 C 0.22057 0.58194 0.22017 0.58286 0.21991 0.58402 C 0.21965 0.58495 0.21965 0.5861 0.21926 0.58703 C 0.21861 0.58911 0.21744 0.59073 0.21705 0.59282 L 0.21536 0.60184 C 0.21523 0.60277 0.21523 0.60393 0.21484 0.60485 L 0.21262 0.61087 C 0.21132 0.61782 0.21145 0.61481 0.21145 0.6199 L 0.21145 0.6199 " pathEditMode="relative" ptsTypes="AAAAAAAAAAAAAAAAAAAAAAAAAAAAAAAAAAAAAAAAAAAAAAAAAAAAAAAAAAAAAAAAAAAAAAAAAAAAAAAAAAAAAAAAAAAAAAAAAAAAAAAAAAAAAAAAAAAAAAAAAAAAAAAAAA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-0.01458 L 0.00208 -0.01435 L 0.01575 -0.01366 C 0.01757 -0.01342 0.01927 -0.01342 0.02096 -0.01273 C 0.02226 -0.01204 0.02317 -0.01065 0.02435 -0.00972 C 0.02591 -0.00856 0.02747 -0.00787 0.0289 -0.00671 C 0.03007 -0.00602 0.03086 -0.0044 0.0319 -0.00347 C 0.03489 -0.00139 0.03815 -1.48148E-6 0.04114 0.00255 C 0.04257 0.00371 0.04414 0.00533 0.0457 0.00671 C 0.05052 0.00996 0.0513 0.00972 0.05599 0.01065 C 0.05807 0.01204 0.05976 0.01366 0.06172 0.01458 C 0.06367 0.01551 0.06562 0.01505 0.06757 0.01551 C 0.06953 0.01644 0.07148 0.01713 0.0733 0.01783 C 0.0845 0.02199 0.07265 0.01829 0.09179 0.02292 C 0.0931 0.02315 0.0944 0.02361 0.09583 0.02384 L 0.12057 0.0257 C 0.12773 0.02639 0.13476 0.02685 0.14192 0.02708 L 0.22539 0.02801 C 0.22786 0.02894 0.23177 0.03033 0.23463 0.03102 C 0.23763 0.03171 0.24388 0.0331 0.24388 0.03333 C 0.24453 0.03357 0.24531 0.03449 0.24609 0.03496 C 0.247 0.03542 0.24804 0.03565 0.24896 0.03588 C 0.25234 0.03727 0.2526 0.03681 0.25521 0.0382 C 0.25651 0.03889 0.25768 0.03958 0.25872 0.04028 C 0.26028 0.04097 0.26132 0.04097 0.26276 0.04213 C 0.26354 0.04283 0.26432 0.04375 0.2651 0.04421 C 0.26705 0.04537 0.27044 0.04583 0.272 0.04607 C 0.27278 0.04746 0.27343 0.04861 0.27422 0.04931 C 0.27604 0.0507 0.27942 0.05232 0.27942 0.05255 C 0.28281 0.05671 0.28385 0.05787 0.28698 0.0625 C 0.28776 0.06389 0.28841 0.06528 0.28932 0.06644 C 0.29036 0.06829 0.29166 0.06921 0.29271 0.07083 C 0.2944 0.07292 0.2957 0.07546 0.29726 0.07801 C 0.29909 0.08033 0.30091 0.08241 0.30247 0.08496 C 0.30494 0.08889 0.3069 0.09352 0.30937 0.09699 L 0.31692 0.10857 C 0.3181 0.11019 0.31927 0.11158 0.32031 0.11343 L 0.32734 0.1257 L 0.33138 0.13287 C 0.33203 0.13426 0.33281 0.13519 0.33359 0.13681 C 0.33437 0.13912 0.33489 0.14121 0.33593 0.14306 C 0.33711 0.14537 0.3388 0.14676 0.33997 0.14931 C 0.34127 0.15185 0.34192 0.15533 0.34336 0.15833 C 0.34557 0.1632 0.3483 0.16736 0.35039 0.17246 C 0.35143 0.17546 0.35247 0.17894 0.35377 0.18171 C 0.35534 0.18519 0.35742 0.18796 0.35898 0.1919 C 0.3608 0.19653 0.36172 0.20208 0.36354 0.20718 C 0.36523 0.21227 0.36705 0.21713 0.36875 0.22246 C 0.37018 0.22685 0.37135 0.23148 0.37278 0.23565 C 0.37422 0.24028 0.37591 0.24445 0.37747 0.24884 C 0.38619 0.27616 0.37487 0.24398 0.3832 0.26713 C 0.38724 0.29097 0.38229 0.26482 0.38776 0.28565 C 0.3888 0.28982 0.38945 0.29445 0.39062 0.29884 C 0.39166 0.30301 0.3931 0.30671 0.39401 0.31111 C 0.39609 0.31945 0.39739 0.32847 0.39987 0.33658 C 0.40104 0.34005 0.40234 0.34375 0.40325 0.34769 C 0.40403 0.35093 0.40416 0.35463 0.40507 0.35787 C 0.40573 0.36065 0.40703 0.3632 0.40781 0.36597 C 0.40885 0.36921 0.40963 0.37315 0.4108 0.37616 C 0.41119 0.37732 0.41159 0.37824 0.41185 0.37917 C 0.4125 0.38125 0.41276 0.38542 0.41302 0.3875 C 0.4138 0.43727 0.41406 0.43241 0.41302 0.48727 C 0.41302 0.49074 0.41263 0.49468 0.4125 0.49838 C 0.41211 0.51945 0.41185 0.54051 0.41132 0.56158 C 0.41119 0.56528 0.41093 0.56898 0.4108 0.57269 C 0.41028 0.58056 0.40976 0.58681 0.40963 0.59514 C 0.4095 0.60185 0.40963 0.6088 0.40963 0.61551 L 0.40963 0.61597 " pathEditMode="relative" rAng="0" ptsTypes="AAAAAAAAAAAAAAAAAAAAAAAAAAAAAAAAAAAAAAAAAAAAAAAAAAAAAAAAAAAAAAAAAAAA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73" y="31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99 0.00277 L 0.00599 0.00301 C 0.06692 -0.00139 0.05534 -0.00139 0.15312 0.00486 C 0.15976 0.00532 0.16614 0.00879 0.17278 0.00972 C 0.1858 0.0118 0.21198 0.01389 0.21198 0.01412 C 0.2177 0.01551 0.22343 0.01759 0.22929 0.01875 C 0.23893 0.0206 0.25833 0.02268 0.25833 0.02291 L 0.27291 0.02685 C 0.30664 0.0368 0.28476 0.03102 0.30312 0.03564 C 0.30599 0.03773 0.30872 0.04004 0.31159 0.04166 C 0.31731 0.04514 0.31836 0.04421 0.32382 0.04652 C 0.33294 0.05069 0.32604 0.04814 0.33398 0.05254 C 0.33632 0.05393 0.3388 0.05463 0.34127 0.05555 C 0.34218 0.05648 0.3431 0.0574 0.34401 0.05856 C 0.35208 0.06944 0.34648 0.10324 0.34687 0.11041 C 0.347 0.11481 0.34817 0.11921 0.34909 0.12314 C 0.34922 0.12592 0.34935 0.12847 0.34961 0.13125 C 0.34974 0.13217 0.35013 0.1331 0.35013 0.13426 C 0.35156 0.14884 0.34974 0.13773 0.35182 0.14907 C 0.35208 0.15717 0.35221 0.16504 0.35247 0.17291 C 0.35273 0.18171 0.35338 0.19027 0.35351 0.19884 C 0.35416 0.25 0.35416 0.30092 0.35468 0.35208 C 0.35468 0.35671 0.35494 0.36134 0.3552 0.36597 C 0.3556 0.37222 0.3569 0.3787 0.35742 0.38495 C 0.35768 0.3875 0.35768 0.39027 0.35807 0.39282 C 0.3582 0.39467 0.35885 0.39606 0.35911 0.39791 C 0.35937 0.39907 0.3595 0.40046 0.35976 0.40185 C 0.3595 0.4081 0.35963 0.41435 0.35911 0.4206 C 0.35911 0.42199 0.35833 0.42268 0.35807 0.42361 C 0.35755 0.42523 0.35716 0.42916 0.3569 0.43055 C 0.35677 0.43171 0.35651 0.43264 0.35638 0.43356 C 0.35612 0.43564 0.35599 0.4375 0.35573 0.43958 C 0.35547 0.44282 0.35494 0.44629 0.35468 0.44953 C 0.35442 0.45208 0.35429 0.45486 0.35416 0.4574 C 0.35403 0.45879 0.35364 0.46018 0.35351 0.46157 C 0.35338 0.46319 0.35325 0.46481 0.35299 0.46643 C 0.3526 0.46898 0.35195 0.47129 0.3513 0.47338 C 0.35091 0.47453 0.35052 0.47523 0.35013 0.47639 C 0.34987 0.47731 0.34987 0.47847 0.34961 0.47939 C 0.34909 0.48102 0.34856 0.48264 0.34791 0.48426 C 0.34752 0.48541 0.34713 0.48634 0.34687 0.48727 C 0.34635 0.48889 0.34609 0.49074 0.3457 0.49236 C 0.34518 0.49398 0.34453 0.4956 0.34401 0.49722 C 0.34375 0.49814 0.34375 0.4993 0.34349 0.50023 C 0.34244 0.50393 0.34218 0.50301 0.34062 0.50625 C 0.33672 0.51458 0.34284 0.50347 0.33789 0.51227 C 0.33763 0.51319 0.33763 0.51435 0.33737 0.51527 C 0.33606 0.51944 0.33619 0.51666 0.33567 0.52106 C 0.33541 0.52291 0.33502 0.52893 0.3345 0.53102 C 0.33424 0.53217 0.33372 0.5331 0.33333 0.53402 C 0.33307 0.53703 0.33268 0.54027 0.33229 0.54305 C 0.3319 0.54514 0.33151 0.54699 0.33112 0.54907 L 0.33007 0.55509 C 0.32981 0.55602 0.32955 0.55694 0.32942 0.55787 C 0.32929 0.55926 0.32916 0.56064 0.3289 0.56203 C 0.32838 0.56504 0.32773 0.56782 0.32721 0.57083 C 0.32708 0.57199 0.32708 0.57314 0.32669 0.57384 C 0.32617 0.575 0.32552 0.57569 0.325 0.57685 C 0.32461 0.57777 0.32448 0.57916 0.32382 0.57986 C 0.32291 0.58102 0.32161 0.58125 0.32057 0.58194 C 0.31992 0.58217 0.31914 0.58194 0.31888 0.58287 L 0.31823 0.58472 L 0.31823 0.58495 " pathEditMode="relative" rAng="0" ptsTypes="AAAAAAAAAAAAAAAAAAAAAAAAAAAAAAAAAAAAAAAAAAAAAAAAAAAAAAAAAAAAAAA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682" y="28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3.33333E-6 L -1.45833E-6 -3.33333E-6 C 0.01536 -0.01365 0.00195 -0.00324 0.04075 -0.00301 L 0.2138 -0.00208 C 0.2164 -3.33333E-6 0.21706 0.00047 0.21992 0.00209 C 0.2207 0.00232 0.22135 0.00278 0.22213 0.00301 C 0.22265 0.00394 0.22318 0.00533 0.22383 0.00602 C 0.22461 0.00672 0.22916 0.00787 0.22943 0.00787 C 0.23164 0.0088 0.23385 0.01042 0.2362 0.01088 C 0.2375 0.01135 0.2388 0.01158 0.2401 0.01204 C 0.24232 0.01274 0.24453 0.01436 0.24674 0.01505 C 0.25312 0.01667 0.24935 0.01574 0.25794 0.0169 C 0.26315 0.01922 0.25677 0.01644 0.26354 0.01899 C 0.26797 0.02061 0.26341 0.01945 0.26914 0.02199 C 0.27031 0.02246 0.27135 0.02269 0.27252 0.02292 C 0.27304 0.02361 0.27357 0.02431 0.27422 0.025 C 0.27474 0.02547 0.27539 0.02547 0.27591 0.02593 C 0.27708 0.02709 0.27812 0.02848 0.27929 0.02986 L 0.28099 0.03195 C 0.28151 0.03357 0.28203 0.03519 0.28255 0.03681 C 0.28333 0.03866 0.28424 0.04005 0.28489 0.0419 C 0.28711 0.04792 0.28463 0.04422 0.28763 0.04769 C 0.29153 0.06158 0.28594 0.0426 0.29049 0.05463 C 0.29075 0.05556 0.29075 0.05672 0.29101 0.05764 C 0.29245 0.06297 0.29179 0.05857 0.29375 0.06366 C 0.29427 0.06482 0.29453 0.06644 0.29492 0.0676 C 0.29544 0.06945 0.29609 0.07107 0.29661 0.07269 C 0.29674 0.07454 0.29687 0.07662 0.29713 0.07871 C 0.29739 0.08056 0.29791 0.08264 0.29831 0.08449 L 0.29883 0.0875 C 0.29987 0.09283 0.29922 0.08959 0.30052 0.09746 C 0.30065 0.10024 0.30078 0.10278 0.30104 0.10556 C 0.3013 0.10811 0.30195 0.11065 0.30221 0.11343 C 0.30247 0.1169 0.30325 0.1382 0.30338 0.14028 C 0.30312 0.17107 0.30312 0.20209 0.30273 0.23287 C 0.30273 0.23889 0.30234 0.23658 0.30104 0.24074 C 0.29896 0.24838 0.30286 0.2382 0.29883 0.24769 C 0.2987 0.24908 0.29857 0.25047 0.29831 0.25186 C 0.29778 0.25348 0.29713 0.2551 0.29661 0.25672 C 0.29596 0.25857 0.29544 0.26065 0.29492 0.26274 C 0.29362 0.27385 0.29544 0.26042 0.29153 0.27755 C 0.28971 0.28611 0.29088 0.28102 0.28763 0.2926 C 0.28711 0.29445 0.28672 0.29676 0.28594 0.29861 C 0.28541 0.29977 0.28476 0.30116 0.28424 0.30255 C 0.28385 0.30417 0.28359 0.30579 0.2832 0.30741 C 0.28151 0.31343 0.27812 0.32547 0.27812 0.32547 C 0.2776 0.32963 0.27721 0.33403 0.27643 0.33843 C 0.27539 0.34445 0.27252 0.35625 0.27252 0.35625 C 0.27239 0.35787 0.27226 0.35973 0.272 0.36111 C 0.27096 0.36598 0.27018 0.36736 0.26862 0.37107 C 0.26849 0.37292 0.26836 0.37454 0.2681 0.37616 C 0.26784 0.37732 0.26732 0.37801 0.26693 0.37917 C 0.26653 0.38033 0.26627 0.38172 0.26575 0.38311 C 0.2651 0.38542 0.26432 0.38774 0.26354 0.39005 C 0.26263 0.39329 0.26133 0.39653 0.26081 0.4 C 0.25846 0.41482 0.26107 0.39954 0.25794 0.41297 C 0.25755 0.41482 0.25729 0.4169 0.2569 0.41899 C 0.25586 0.42408 0.25547 0.42454 0.25403 0.42986 C 0.2539 0.43195 0.25377 0.4338 0.25351 0.43588 C 0.25312 0.43843 0.25247 0.44028 0.25182 0.44283 L 0.25065 0.4507 C 0.25013 0.45486 0.24961 0.45973 0.24791 0.46274 L 0.24232 0.47269 C 0.24179 0.47361 0.24101 0.47454 0.24062 0.4757 C 0.23893 0.4801 0.23997 0.47755 0.23789 0.48264 C 0.23659 0.48936 0.23828 0.48125 0.23502 0.49144 C 0.23476 0.49236 0.23463 0.49352 0.2345 0.49445 C 0.23333 0.5 0.23372 0.49838 0.23229 0.50255 C 0.23125 0.50764 0.23203 0.50463 0.22943 0.51135 C 0.22903 0.5125 0.22877 0.51366 0.22825 0.51436 C 0.22721 0.51644 0.22565 0.51783 0.225 0.52037 C 0.22318 0.52662 0.22435 0.52315 0.22161 0.53033 C 0.22122 0.53125 0.22109 0.53264 0.22044 0.53334 C 0.21888 0.53519 0.21849 0.53542 0.21706 0.5382 C 0.21666 0.53912 0.21653 0.54051 0.21601 0.54121 C 0.21523 0.54283 0.2138 0.54399 0.21263 0.54422 C 0.21224 0.54445 0.21185 0.54422 0.21146 0.54422 L 0.21146 0.54422 " pathEditMode="relative" ptsTypes="AAAAAAAAAAAAAAAAAAAAAAAAAAAAAAAAAAAAAAAAAAAAAAAAAAAAAAAAAAAAAAAAAAAAAAAAAAAAAA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5 0.00024 L 0.00065 0.00047 C 0.00546 0.00024 0.06224 -0.00069 0.08502 -0.00254 C 0.09622 -0.00393 0.10625 -0.00509 0.11731 -0.00694 C 0.12083 -0.0074 0.12448 -0.00856 0.12812 -0.00879 C 0.1345 -0.00949 0.14088 -0.00949 0.14739 -0.00995 L 0.16549 -0.01203 C 0.1802 -0.01319 0.21054 -0.01365 0.22161 -0.01412 C 0.22343 -0.01504 0.225 -0.01666 0.22682 -0.01713 C 0.22812 -0.01736 0.22942 -0.01759 0.23073 -0.01805 C 0.23151 -0.01828 0.23229 -0.01875 0.23307 -0.01898 C 0.23411 -0.01944 0.23528 -0.01967 0.23645 -0.0199 L 0.25794 -0.01898 C 0.25924 -0.01875 0.26002 -0.01597 0.26132 -0.01504 C 0.2694 -0.00833 0.25885 -0.02037 0.26705 -0.01203 C 0.27174 -0.00717 0.26666 -0.00972 0.27226 -0.00787 C 0.27591 -0.00347 0.27174 -0.00787 0.27552 -0.00486 C 0.27708 -0.0037 0.28007 -0.00069 0.28007 -0.00046 C 0.28046 0.00024 0.2806 0.00162 0.28112 0.00232 C 0.28229 0.00394 0.28385 0.0044 0.28463 0.00649 C 0.28671 0.01135 0.28541 0.00996 0.28802 0.01158 C 0.28841 0.01366 0.28893 0.01713 0.28971 0.01875 C 0.2901 0.01968 0.29075 0.02014 0.2914 0.02061 C 0.29244 0.02778 0.29153 0.02408 0.29479 0.03311 C 0.29557 0.03519 0.29635 0.03704 0.29713 0.03936 C 0.29752 0.04028 0.29778 0.04144 0.29817 0.04237 L 0.29987 0.04537 C 0.30273 0.05487 0.30117 0.05116 0.3039 0.05764 C 0.30533 0.06991 0.30338 0.05463 0.30612 0.06899 C 0.30651 0.07037 0.30651 0.07223 0.30677 0.07408 C 0.30703 0.07686 0.30755 0.0794 0.30781 0.08218 C 0.30807 0.0838 0.30859 0.08936 0.30898 0.09144 C 0.30924 0.09283 0.30976 0.09422 0.31015 0.09537 C 0.31028 0.09815 0.31041 0.10093 0.31067 0.10371 C 0.3108 0.10602 0.31119 0.10857 0.31119 0.11088 C 0.31171 0.13843 0.31185 0.16621 0.3125 0.19375 C 0.3125 0.19537 0.31289 0.19699 0.31302 0.19862 C 0.31341 0.20417 0.3138 0.20973 0.31419 0.21505 C 0.31432 0.22107 0.31432 0.22686 0.31471 0.23241 C 0.31484 0.23542 0.31549 0.23797 0.31588 0.24074 C 0.31627 0.24537 0.3177 0.26297 0.3181 0.27037 C 0.31849 0.28102 0.31888 0.29144 0.31914 0.30232 C 0.3194 0.31042 0.3194 0.31875 0.31979 0.32662 C 0.31992 0.33125 0.32044 0.33565 0.32083 0.34005 C 0.32109 0.35926 0.32109 0.37894 0.32148 0.39838 C 0.32187 0.42524 0.3233 0.38959 0.32148 0.43403 C 0.32135 0.43519 0.32096 0.43612 0.32083 0.43727 C 0.32057 0.43936 0.32044 0.44121 0.32031 0.44329 C 0.32018 0.47315 0.32005 0.50255 0.31979 0.53241 C 0.31966 0.53403 0.3194 0.53565 0.31914 0.53727 C 0.31862 0.54213 0.31849 0.5426 0.31744 0.54769 C 0.31731 0.54885 0.31692 0.54977 0.31692 0.5507 L 0.31692 0.55487 L 0.31692 0.5551 " pathEditMode="relative" rAng="0" ptsTypes="AAAAAAAAAAAAAAAAAAAAAAAAAAAAAAAAAAAAAAAAAAAAAAAAAAAAAA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81" y="26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29167E-6 -5.55556E-6 L -7.29167E-6 -5.55556E-6 L 0.01054 -0.00116 C 0.0164 -0.00163 0.02213 -0.00255 0.02786 -0.00301 C 0.0358 -0.00371 0.04361 -0.00371 0.05143 -0.00394 C 0.06874 -0.00602 0.06979 -0.00555 0.08723 -0.00996 C 0.08984 -0.01065 0.09244 -0.01112 0.09505 -0.01204 C 0.09791 -0.01297 0.10064 -0.01436 0.10351 -0.01505 C 0.10963 -0.01667 0.11588 -0.01737 0.122 -0.01899 C 0.13294 -0.02176 0.12721 -0.02061 0.13932 -0.022 L 0.14609 -0.02385 C 0.14791 -0.02454 0.14973 -0.02547 0.15169 -0.02593 C 0.15702 -0.02709 0.16249 -0.02801 0.16783 -0.02894 C 0.17942 -0.03102 0.17525 -0.0301 0.18294 -0.03195 C 0.18424 -0.03264 0.18567 -0.03311 0.18684 -0.0338 C 0.18801 -0.03473 0.18906 -0.03635 0.19023 -0.03681 C 0.19166 -0.03751 0.19322 -0.03751 0.19479 -0.03797 C 0.1957 -0.0382 0.19661 -0.03843 0.19752 -0.03889 C 0.19843 -0.03936 0.19934 -0.04028 0.20038 -0.04098 C 0.20195 -0.0419 0.20429 -0.04237 0.20598 -0.04283 C 0.21002 -0.04653 0.20663 -0.04399 0.21314 -0.04584 C 0.21393 -0.04607 0.21471 -0.04653 0.21549 -0.04676 C 0.21653 -0.04723 0.2177 -0.04723 0.21874 -0.04792 C 0.21992 -0.04838 0.22096 -0.04931 0.22213 -0.04977 C 0.22382 -0.05047 0.22551 -0.05047 0.22721 -0.0507 L 0.272 -0.04885 C 0.27278 -0.04885 0.27356 -0.04838 0.27421 -0.04792 C 0.2759 -0.04676 0.2802 -0.0419 0.28098 -0.04098 C 0.28189 -0.03959 0.28268 -0.03797 0.28372 -0.03681 C 0.28437 -0.03612 0.28528 -0.03612 0.28593 -0.03588 C 0.28788 -0.03542 0.28971 -0.03519 0.29153 -0.03496 C 0.29609 -0.02963 0.29062 -0.03658 0.29439 -0.02987 C 0.29479 -0.02917 0.29544 -0.02848 0.29609 -0.02801 C 0.29648 -0.02663 0.29661 -0.02524 0.29713 -0.02385 C 0.29895 -0.01991 0.30273 -0.01204 0.30273 -0.01204 C 0.30377 -0.00672 0.30273 -0.01065 0.30559 -0.00602 C 0.31106 0.00277 0.30689 -0.00255 0.31067 0.00185 C 0.31184 0.00879 0.31002 0.00069 0.3134 0.00787 C 0.31471 0.01064 0.31679 0.01689 0.31679 0.01689 C 0.31926 0.03055 0.31653 0.01666 0.319 0.02685 C 0.32044 0.03263 0.31848 0.02708 0.3207 0.03287 C 0.32083 0.03402 0.32109 0.03541 0.32122 0.0368 C 0.32135 0.03773 0.32187 0.03865 0.32174 0.03981 C 0.32161 0.05208 0.32148 0.06435 0.3207 0.07662 C 0.31979 0.0905 0.31952 0.09004 0.31679 0.09837 C 0.31653 0.10046 0.31666 0.10254 0.31627 0.10439 C 0.31588 0.10601 0.3151 0.10694 0.31458 0.10833 C 0.31393 0.10995 0.31327 0.11157 0.31288 0.11342 C 0.31223 0.11597 0.31184 0.11874 0.31119 0.12129 C 0.31028 0.12499 0.30911 0.12847 0.30833 0.1324 C 0.30768 0.13564 0.30742 0.13912 0.30663 0.14236 C 0.3052 0.14837 0.30338 0.15416 0.30169 0.16018 C 0.30104 0.16226 0.30038 0.16412 0.29999 0.1662 C 0.2996 0.16782 0.29934 0.16967 0.29882 0.17106 C 0.29791 0.17384 0.29544 0.17916 0.29544 0.17916 C 0.29413 0.18888 0.29609 0.17685 0.29322 0.18703 C 0.2927 0.18888 0.2927 0.1912 0.29218 0.19305 C 0.2914 0.19583 0.2901 0.19814 0.28932 0.20092 C 0.28476 0.21736 0.28893 0.20486 0.28593 0.21689 C 0.28528 0.21967 0.2845 0.22222 0.28372 0.22476 C 0.2832 0.22662 0.28255 0.228 0.28202 0.22986 C 0.28033 0.2368 0.28176 0.23518 0.27929 0.24166 C 0.27812 0.2449 0.27538 0.25069 0.27538 0.25069 C 0.27239 0.26365 0.27617 0.24907 0.27252 0.25879 C 0.27226 0.25949 0.27226 0.26064 0.272 0.26157 C 0.27109 0.26527 0.27083 0.26574 0.26979 0.26874 C 0.26952 0.2699 0.26952 0.27129 0.26913 0.27268 C 0.26874 0.2743 0.26783 0.27569 0.26744 0.27754 C 0.26458 0.29212 0.26965 0.27546 0.26523 0.28865 C 0.26484 0.29189 0.26445 0.29513 0.26419 0.29861 C 0.26393 0.30023 0.2634 0.3074 0.26301 0.30949 C 0.26275 0.31111 0.26223 0.31273 0.26184 0.31435 C 0.26145 0.31712 0.26119 0.31967 0.2608 0.32245 C 0.26054 0.32361 0.26054 0.32523 0.26028 0.32638 C 0.25989 0.32777 0.25937 0.32893 0.25911 0.33032 C 0.25846 0.33333 0.25794 0.33634 0.25742 0.33935 C 0.25729 0.34027 0.25715 0.34143 0.25689 0.34236 C 0.25429 0.35138 0.25507 0.34745 0.25403 0.35416 C 0.2539 0.35833 0.2539 0.36226 0.25351 0.3662 C 0.25338 0.36736 0.2526 0.36805 0.25234 0.36921 C 0.25195 0.37245 0.25208 0.37592 0.25182 0.37916 C 0.2513 0.38657 0.2513 0.38217 0.25012 0.39004 C 0.24999 0.39143 0.24973 0.39282 0.2496 0.39398 C 0.24934 0.3956 0.24934 0.39745 0.24908 0.39907 C 0.24856 0.40115 0.24791 0.403 0.24739 0.40509 C 0.24674 0.40902 0.24687 0.40925 0.2457 0.41296 C 0.24492 0.41504 0.24413 0.41689 0.24348 0.41898 C 0.24309 0.4199 0.24257 0.42083 0.24231 0.42199 C 0.24218 0.42291 0.24205 0.42407 0.24179 0.42499 C 0.2414 0.42592 0.23919 0.43148 0.23893 0.43194 C 0.23814 0.43333 0.2371 0.43449 0.23619 0.43587 C 0.23554 0.43842 0.23489 0.44097 0.2345 0.44374 C 0.23424 0.44513 0.23411 0.44652 0.23398 0.44768 C 0.23372 0.44884 0.23346 0.44976 0.23333 0.45069 C 0.2332 0.45208 0.23307 0.45347 0.23281 0.45486 C 0.23255 0.45624 0.23202 0.4574 0.23163 0.45879 C 0.2315 0.46111 0.23137 0.46342 0.23111 0.46574 C 0.23098 0.46666 0.23072 0.46759 0.23059 0.46874 C 0.23033 0.4699 0.2302 0.47129 0.22994 0.47268 C 0.22981 0.47361 0.22955 0.47453 0.22942 0.47569 C 0.22929 0.47708 0.22916 0.47847 0.2289 0.47962 C 0.22864 0.48078 0.22812 0.48148 0.22773 0.48263 C 0.22734 0.48425 0.22721 0.48611 0.22669 0.48749 C 0.2263 0.48865 0.22551 0.48888 0.22499 0.48958 C 0.22434 0.4905 0.22382 0.49143 0.2233 0.49259 C 0.22291 0.49351 0.22265 0.49467 0.22213 0.4956 C 0.22109 0.49722 0.21992 0.49814 0.21874 0.49953 C 0.21874 0.49953 0.21549 0.50347 0.21549 0.50347 L 0.21432 0.50439 L 0.21432 0.50439 " pathEditMode="relative" ptsTypes="AAAAAAAAAAAAAAAAAAAAAAAAAAAAAAAAAAAAAAAAAAAAAAAAAAAAAAAAAAAAAAAAAAAAAAAAAAAAAAAAAAAAAAAAAAAAAAAAAAAAAAAAAAAAAA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17 4.44444E-6 L -0.00717 0.00023 L 0.01796 -0.00209 C 0.022 -0.00255 0.02617 -0.00371 0.0302 -0.00417 C 0.03958 -0.00487 0.04895 -0.00487 0.0582 -0.0051 L 0.0789 -0.00718 L 0.10416 -0.00903 C 0.11158 -0.00973 0.11901 -0.01088 0.12643 -0.01204 C 0.13307 -0.01436 0.13372 -0.01482 0.14166 -0.01598 C 0.14531 -0.01667 0.14908 -0.01667 0.15273 -0.01713 C 0.16966 -0.022 0.16171 -0.02061 0.17682 -0.022 L 0.18411 -0.02408 C 0.18919 -0.02547 0.18489 -0.02477 0.1914 -0.02709 C 0.1927 -0.02755 0.19401 -0.02755 0.19531 -0.02801 C 0.19713 -0.02848 0.19908 -0.0294 0.20091 -0.02987 C 0.20273 -0.03056 0.20468 -0.03056 0.20651 -0.03102 C 0.20963 -0.03149 0.21289 -0.03218 0.21601 -0.03287 C 0.21901 -0.0338 0.22213 -0.03426 0.225 -0.03588 C 0.22604 -0.03658 0.22721 -0.03727 0.22838 -0.03797 C 0.22929 -0.03843 0.2302 -0.03936 0.23112 -0.03982 C 0.23229 -0.04051 0.23502 -0.04144 0.23619 -0.0419 C 0.24075 -0.04792 0.2358 -0.04237 0.24179 -0.04584 C 0.24244 -0.0463 0.24283 -0.04746 0.24349 -0.04792 C 0.24531 -0.04908 0.24765 -0.04931 0.24961 -0.05093 C 0.25039 -0.05139 0.25104 -0.05232 0.25182 -0.05278 C 0.25351 -0.05417 0.2556 -0.0551 0.25742 -0.05579 C 0.25833 -0.05625 0.25924 -0.05649 0.26015 -0.05695 C 0.2608 -0.05741 0.26132 -0.05834 0.26185 -0.0588 C 0.2681 -0.06274 0.26445 -0.05926 0.26862 -0.06181 L 0.272 -0.06389 C 0.27252 -0.06412 0.27304 -0.06459 0.27369 -0.06482 L 0.28424 -0.06667 C 0.28854 -0.06644 0.29283 -0.06667 0.29713 -0.06575 C 0.29948 -0.06528 0.29935 -0.06343 0.30052 -0.06088 C 0.30182 -0.05811 0.30273 -0.05695 0.30442 -0.05487 C 0.3052 -0.05278 0.30573 -0.05047 0.30664 -0.04885 C 0.30885 -0.04514 0.30794 -0.047 0.3095 -0.04283 C 0.31067 -0.03403 0.31002 -0.0375 0.31119 -0.03195 C 0.31054 0.00231 0.31132 0.03657 0.3095 0.0706 C 0.30911 0.07708 0.30872 0.08379 0.30833 0.0905 C 0.30807 0.09444 0.30807 0.09838 0.30781 0.10231 C 0.30729 0.11064 0.30651 0.11898 0.30612 0.12731 C 0.30586 0.13148 0.30599 0.13588 0.3056 0.14027 C 0.30533 0.14166 0.30481 0.14282 0.30442 0.14421 C 0.30403 0.14907 0.30403 0.15092 0.30325 0.15509 C 0.30299 0.15717 0.30247 0.15902 0.30221 0.16111 C 0.30052 0.17152 0.3026 0.16111 0.30104 0.17013 C 0.30078 0.17199 0.30026 0.17407 0.3 0.17592 C 0.29804 0.18981 0.3 0.18194 0.29765 0.19004 C 0.29752 0.19143 0.29687 0.19907 0.29661 0.20092 C 0.29635 0.20254 0.29583 0.20416 0.29544 0.20578 C 0.29518 0.20717 0.29505 0.20856 0.29492 0.20995 C 0.29466 0.2118 0.29479 0.21388 0.2944 0.21574 C 0.29401 0.21736 0.29323 0.21851 0.2927 0.2199 C 0.29244 0.22083 0.29231 0.22175 0.29205 0.22268 C 0.29101 0.22685 0.28958 0.23055 0.2888 0.23472 C 0.28815 0.2375 0.28789 0.24027 0.28711 0.24259 C 0.28541 0.24814 0.28307 0.253 0.28151 0.25856 C 0.2806 0.26203 0.27955 0.26527 0.27864 0.26851 C 0.27799 0.27106 0.27773 0.27407 0.27695 0.27662 C 0.2763 0.2787 0.275 0.28032 0.27421 0.2824 C 0.27317 0.28541 0.27239 0.28865 0.27135 0.29143 C 0.27018 0.2949 0.26862 0.29791 0.26744 0.30138 C 0.2664 0.30463 0.26575 0.3081 0.26471 0.31134 C 0.26354 0.31504 0.26185 0.31851 0.2608 0.32222 C 0.25963 0.32615 0.25911 0.33032 0.25794 0.33425 C 0.2569 0.33796 0.2552 0.34143 0.25403 0.34513 C 0.25299 0.34907 0.25234 0.35324 0.2513 0.35717 C 0.24388 0.38472 0.25208 0.35208 0.24401 0.378 C 0.24323 0.38055 0.24296 0.38356 0.24231 0.38588 C 0.24153 0.38888 0.24049 0.3912 0.23945 0.39398 C 0.23841 0.40092 0.2375 0.40787 0.23619 0.41481 C 0.23541 0.41875 0.2345 0.42268 0.23398 0.42685 C 0.23346 0.43009 0.2332 0.43356 0.23281 0.4368 C 0.23229 0.44004 0.23164 0.44328 0.23112 0.44675 C 0.22994 0.4618 0.23164 0.4449 0.22838 0.46157 C 0.22799 0.46342 0.22799 0.4655 0.22773 0.46759 C 0.2276 0.46921 0.22747 0.47106 0.22721 0.47245 C 0.22695 0.47407 0.22643 0.47523 0.22604 0.47662 C 0.22591 0.47754 0.22591 0.4787 0.22552 0.47963 C 0.225 0.48055 0.22395 0.48078 0.2233 0.48148 C 0.22148 0.48333 0.22148 0.48379 0.21992 0.48657 C 0.2194 0.48958 0.2194 0.48981 0.21823 0.49236 C 0.2177 0.49351 0.21705 0.49444 0.21653 0.49537 C 0.21614 0.49629 0.21588 0.49768 0.21549 0.49838 C 0.21471 0.49976 0.21315 0.50115 0.21211 0.50138 C 0.21132 0.50162 0.21054 0.50138 0.20989 0.50138 L 0.20989 0.50162 " pathEditMode="relative" rAng="0" ptsTypes="AAAAAAAAAAAAAAAAAAAAAAAAAAAAAAAAAAAAAAAAAAAAAAAAAAAAAAAAAAAAAAAAAAAAAAAAAAAAAAAAAAAAAAAA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11" y="21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t 5">
            <a:extLst>
              <a:ext uri="{FF2B5EF4-FFF2-40B4-BE49-F238E27FC236}">
                <a16:creationId xmlns:a16="http://schemas.microsoft.com/office/drawing/2014/main" id="{9ABBB707-8D71-4D0E-8D99-97D92FD23A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9141024"/>
              </p:ext>
            </p:extLst>
          </p:nvPr>
        </p:nvGraphicFramePr>
        <p:xfrm>
          <a:off x="6096000" y="1117817"/>
          <a:ext cx="5037137" cy="541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3231440" imgH="14209200" progId="">
                  <p:embed/>
                </p:oleObj>
              </mc:Choice>
              <mc:Fallback>
                <p:oleObj r:id="rId3" imgW="13231440" imgH="142092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0" y="1117817"/>
                        <a:ext cx="5037137" cy="541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AF2204D6-6268-4352-B7F3-E1E1B50FDE7A}"/>
              </a:ext>
            </a:extLst>
          </p:cNvPr>
          <p:cNvSpPr txBox="1"/>
          <p:nvPr/>
        </p:nvSpPr>
        <p:spPr>
          <a:xfrm>
            <a:off x="378372" y="239636"/>
            <a:ext cx="2970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err="1"/>
              <a:t>Steps</a:t>
            </a:r>
            <a:r>
              <a:rPr lang="fr-FR" b="1" u="sng" dirty="0"/>
              <a:t> to setup </a:t>
            </a:r>
            <a:r>
              <a:rPr lang="fr-FR" b="1" u="sng" dirty="0" err="1"/>
              <a:t>logshipping</a:t>
            </a:r>
            <a:endParaRPr lang="fr-FR" b="1" u="sng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C27B6E4-8923-4C99-9F0A-FEEE3E05786C}"/>
              </a:ext>
            </a:extLst>
          </p:cNvPr>
          <p:cNvSpPr txBox="1"/>
          <p:nvPr/>
        </p:nvSpPr>
        <p:spPr>
          <a:xfrm>
            <a:off x="1058862" y="772319"/>
            <a:ext cx="7648719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Go to EPPO Data services Portal </a:t>
            </a:r>
            <a:r>
              <a:rPr lang="fr-FR" sz="2000" dirty="0">
                <a:hlinkClick r:id="rId5"/>
              </a:rPr>
              <a:t>https://data.eppo.int</a:t>
            </a:r>
            <a:endParaRPr lang="fr-F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err="1"/>
              <a:t>Register</a:t>
            </a:r>
            <a:r>
              <a:rPr lang="fr-FR" sz="2000" dirty="0"/>
              <a:t> (free) or login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Download </a:t>
            </a:r>
            <a:r>
              <a:rPr lang="fr-FR" sz="2000" dirty="0" err="1"/>
              <a:t>logshipping</a:t>
            </a:r>
            <a:r>
              <a:rPr lang="fr-FR" sz="2000" dirty="0"/>
              <a:t> packages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err="1"/>
              <a:t>Create</a:t>
            </a:r>
            <a:r>
              <a:rPr lang="fr-FR" sz="2000" dirty="0"/>
              <a:t> a </a:t>
            </a:r>
            <a:r>
              <a:rPr lang="fr-FR" sz="2000" dirty="0" err="1"/>
              <a:t>token</a:t>
            </a:r>
            <a:endParaRPr lang="fr-FR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/>
              <a:t>This </a:t>
            </a:r>
            <a:r>
              <a:rPr lang="fr-FR" sz="2000" dirty="0" err="1"/>
              <a:t>token</a:t>
            </a:r>
            <a:r>
              <a:rPr lang="fr-FR" sz="2000" dirty="0"/>
              <a:t> </a:t>
            </a:r>
            <a:r>
              <a:rPr lang="fr-FR" sz="2000" dirty="0" err="1"/>
              <a:t>allows</a:t>
            </a:r>
            <a:r>
              <a:rPr lang="fr-FR" sz="2000" dirty="0"/>
              <a:t> </a:t>
            </a:r>
            <a:r>
              <a:rPr lang="fr-FR" sz="2000" dirty="0" err="1"/>
              <a:t>you</a:t>
            </a:r>
            <a:r>
              <a:rPr lang="fr-FR" sz="2000" dirty="0"/>
              <a:t> to </a:t>
            </a:r>
            <a:r>
              <a:rPr lang="fr-FR" sz="2000" dirty="0" err="1"/>
              <a:t>connect</a:t>
            </a:r>
            <a:r>
              <a:rPr lang="fr-FR" sz="2000" dirty="0"/>
              <a:t> on API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err="1"/>
              <a:t>Unzip</a:t>
            </a:r>
            <a:r>
              <a:rPr lang="fr-FR" sz="2000" dirty="0"/>
              <a:t> the package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Change setting in the script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 err="1"/>
              <a:t>Your</a:t>
            </a:r>
            <a:r>
              <a:rPr lang="fr-FR" sz="2000" dirty="0"/>
              <a:t> </a:t>
            </a:r>
            <a:r>
              <a:rPr lang="fr-FR" sz="2000" dirty="0" err="1"/>
              <a:t>database</a:t>
            </a:r>
            <a:r>
              <a:rPr lang="fr-FR" sz="2000" dirty="0"/>
              <a:t> </a:t>
            </a:r>
            <a:r>
              <a:rPr lang="fr-FR" sz="2000" dirty="0" err="1"/>
              <a:t>parameters</a:t>
            </a:r>
            <a:endParaRPr lang="fr-FR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 err="1"/>
              <a:t>Your</a:t>
            </a:r>
            <a:r>
              <a:rPr lang="fr-FR" sz="2000" dirty="0"/>
              <a:t> </a:t>
            </a:r>
            <a:r>
              <a:rPr lang="fr-FR" sz="2000" dirty="0" err="1"/>
              <a:t>token</a:t>
            </a:r>
            <a:endParaRPr lang="fr-F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err="1"/>
              <a:t>Generate</a:t>
            </a:r>
            <a:r>
              <a:rPr lang="fr-FR" sz="2000" dirty="0"/>
              <a:t> the initial </a:t>
            </a:r>
            <a:r>
              <a:rPr lang="fr-FR" sz="2000" dirty="0" err="1"/>
              <a:t>load</a:t>
            </a:r>
            <a:endParaRPr lang="fr-FR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/>
              <a:t>Script </a:t>
            </a:r>
            <a:r>
              <a:rPr lang="fr-FR" sz="2000" dirty="0" err="1"/>
              <a:t>will</a:t>
            </a:r>
            <a:r>
              <a:rPr lang="fr-FR" sz="2000" dirty="0"/>
              <a:t> </a:t>
            </a:r>
            <a:r>
              <a:rPr lang="fr-FR" sz="2000" dirty="0" err="1"/>
              <a:t>generate</a:t>
            </a:r>
            <a:r>
              <a:rPr lang="fr-FR" sz="2000" dirty="0"/>
              <a:t> SQL file </a:t>
            </a:r>
            <a:r>
              <a:rPr lang="fr-FR" sz="2000" dirty="0" err="1"/>
              <a:t>depending</a:t>
            </a:r>
            <a:r>
              <a:rPr lang="fr-FR" sz="2000" dirty="0"/>
              <a:t> of </a:t>
            </a:r>
            <a:r>
              <a:rPr lang="fr-FR" sz="2000" dirty="0" err="1"/>
              <a:t>your</a:t>
            </a:r>
            <a:r>
              <a:rPr lang="fr-FR" sz="2000" dirty="0"/>
              <a:t> </a:t>
            </a:r>
            <a:r>
              <a:rPr lang="fr-FR" sz="2000" dirty="0" err="1"/>
              <a:t>database</a:t>
            </a:r>
            <a:endParaRPr lang="fr-F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Run the synchronisation script to test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/>
              <a:t>Example in </a:t>
            </a:r>
            <a:r>
              <a:rPr lang="fr-FR" sz="2000" dirty="0" err="1"/>
              <a:t>php</a:t>
            </a:r>
            <a:r>
              <a:rPr lang="fr-FR" sz="2000" dirty="0"/>
              <a:t> </a:t>
            </a:r>
            <a:r>
              <a:rPr lang="fr-FR" sz="2000" dirty="0" err="1"/>
              <a:t>is</a:t>
            </a:r>
            <a:r>
              <a:rPr lang="fr-FR" sz="2000" dirty="0"/>
              <a:t> </a:t>
            </a:r>
            <a:r>
              <a:rPr lang="fr-FR" sz="2000" dirty="0" err="1"/>
              <a:t>provided</a:t>
            </a:r>
            <a:endParaRPr lang="fr-F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If </a:t>
            </a:r>
            <a:r>
              <a:rPr lang="fr-FR" sz="2000" dirty="0" err="1"/>
              <a:t>success</a:t>
            </a:r>
            <a:endParaRPr lang="fr-FR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 err="1"/>
              <a:t>schedule</a:t>
            </a:r>
            <a:r>
              <a:rPr lang="fr-FR" sz="2000" dirty="0"/>
              <a:t> the script to </a:t>
            </a:r>
            <a:r>
              <a:rPr lang="fr-FR" sz="2000" dirty="0" err="1"/>
              <a:t>follows</a:t>
            </a:r>
            <a:r>
              <a:rPr lang="fr-FR" sz="2000" dirty="0"/>
              <a:t> </a:t>
            </a:r>
            <a:r>
              <a:rPr lang="fr-FR" sz="2000" dirty="0" err="1"/>
              <a:t>your</a:t>
            </a:r>
            <a:r>
              <a:rPr lang="fr-FR" sz="2000" dirty="0"/>
              <a:t> </a:t>
            </a:r>
            <a:r>
              <a:rPr lang="fr-FR" sz="2000" dirty="0" err="1"/>
              <a:t>needs</a:t>
            </a:r>
            <a:endParaRPr lang="fr-F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C04256-53AD-4275-9119-0E40704DF572}"/>
              </a:ext>
            </a:extLst>
          </p:cNvPr>
          <p:cNvSpPr/>
          <p:nvPr/>
        </p:nvSpPr>
        <p:spPr>
          <a:xfrm>
            <a:off x="6295677" y="3690214"/>
            <a:ext cx="3911230" cy="420490"/>
          </a:xfrm>
          <a:prstGeom prst="rect">
            <a:avLst/>
          </a:prstGeom>
          <a:noFill/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E79029-5F82-4DFF-885C-36D0BC6B5D24}"/>
              </a:ext>
            </a:extLst>
          </p:cNvPr>
          <p:cNvSpPr/>
          <p:nvPr/>
        </p:nvSpPr>
        <p:spPr>
          <a:xfrm>
            <a:off x="9081655" y="4510030"/>
            <a:ext cx="1433946" cy="339061"/>
          </a:xfrm>
          <a:prstGeom prst="rect">
            <a:avLst/>
          </a:prstGeom>
          <a:noFill/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119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3D3D3"/>
                                      </p:to>
                                    </p:animClr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3D3D3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3D3D3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3D3D3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7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3D3D3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3D3D3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0" dur="1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3D3D3"/>
                                      </p:to>
                                    </p:animClr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3D3D3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3D3D3"/>
                                      </p:to>
                                    </p:animClr>
                                    <p:animClr clrSpc="rgb" dir="cw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3D3D3"/>
                                      </p:to>
                                    </p:animClr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3D3D3"/>
                                      </p:to>
                                    </p:animClr>
                                    <p:animClr clrSpc="rgb" dir="cw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3D3D3"/>
                                      </p:to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3D3D3"/>
                                      </p:to>
                                    </p:animClr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3D3D3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3D3D3"/>
                                      </p:to>
                                    </p:animClr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3D3D3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3D3D3"/>
                                      </p:to>
                                    </p:animClr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3D3D3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3D3D3"/>
                                      </p:to>
                                    </p:animClr>
                                    <p:animClr clrSpc="rgb" dir="cw">
                                      <p:cBhvr>
                                        <p:cTn id="12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3D3D3"/>
                                      </p:to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3D3D3"/>
                                      </p:to>
                                    </p:animClr>
                                    <p:animClr clrSpc="rgb" dir="cw">
                                      <p:cBhvr>
                                        <p:cTn id="12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3D3D3"/>
                                      </p:to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3D3D3"/>
                                      </p:to>
                                    </p:animClr>
                                    <p:animClr clrSpc="rgb" dir="cw">
                                      <p:cBhvr>
                                        <p:cTn id="13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3D3D3"/>
                                      </p:to>
                                    </p:animClr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3D3D3"/>
                                      </p:to>
                                    </p:animClr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3D3D3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7" grpId="0" animBg="1"/>
      <p:bldP spid="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éserver une démonstration en agence ou tester la version beta | VisitIT">
            <a:extLst>
              <a:ext uri="{FF2B5EF4-FFF2-40B4-BE49-F238E27FC236}">
                <a16:creationId xmlns:a16="http://schemas.microsoft.com/office/drawing/2014/main" id="{643A1B7E-E919-43D8-98A9-7CA84E3AD7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134" y="1015712"/>
            <a:ext cx="75247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131254" y="2895696"/>
            <a:ext cx="8596312" cy="823320"/>
          </a:xfrm>
          <a:prstGeom prst="rect">
            <a:avLst/>
          </a:prstGeom>
        </p:spPr>
        <p:txBody>
          <a:bodyPr/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anose="020B0603020202020204" pitchFamily="34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anose="020B0603020202020204" pitchFamily="34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anose="020B0603020202020204" pitchFamily="34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anose="020B0603020202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hangingPunct="1"/>
            <a:r>
              <a:rPr lang="fr-FR" altLang="fr-FR" dirty="0" err="1"/>
              <a:t>Thank</a:t>
            </a:r>
            <a:r>
              <a:rPr lang="fr-FR" altLang="fr-FR" dirty="0"/>
              <a:t> </a:t>
            </a:r>
            <a:r>
              <a:rPr lang="fr-FR" altLang="fr-FR" dirty="0" err="1"/>
              <a:t>you</a:t>
            </a:r>
            <a:r>
              <a:rPr lang="fr-FR" altLang="fr-FR" dirty="0"/>
              <a:t> for </a:t>
            </a:r>
            <a:r>
              <a:rPr lang="fr-FR" altLang="fr-FR" dirty="0" err="1"/>
              <a:t>your</a:t>
            </a:r>
            <a:r>
              <a:rPr lang="fr-FR" altLang="fr-FR" dirty="0"/>
              <a:t> attention</a:t>
            </a:r>
          </a:p>
        </p:txBody>
      </p:sp>
    </p:spTree>
    <p:extLst>
      <p:ext uri="{BB962C8B-B14F-4D97-AF65-F5344CB8AC3E}">
        <p14:creationId xmlns:p14="http://schemas.microsoft.com/office/powerpoint/2010/main" val="102986557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ontrol xmlns="http://schemas.microsoft.com/VisualStudio/2011/storyboarding/control">
  <Id Name="System.Storyboarding.Common.MouseClick" Revision="1" Stencil="System.Storyboarding.Common" StencilVersion="0.1"/>
</Control>
</file>

<file path=customXml/item2.xml><?xml version="1.0" encoding="utf-8"?>
<Control xmlns="http://schemas.microsoft.com/VisualStudio/2011/storyboarding/control">
  <Id Name="System.Storyboarding.Backgrounds.DesktopTaskbar" Revision="1" Stencil="System.Storyboarding.Backgrounds" StencilVersion="0.1"/>
</Control>
</file>

<file path=customXml/itemProps1.xml><?xml version="1.0" encoding="utf-8"?>
<ds:datastoreItem xmlns:ds="http://schemas.openxmlformats.org/officeDocument/2006/customXml" ds:itemID="{1941013F-F8FD-4E31-B43E-8BE728E6D506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51E83999-1017-4289-A39D-9A704808178D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291</Words>
  <Application>Microsoft Office PowerPoint</Application>
  <PresentationFormat>Grand écran</PresentationFormat>
  <Paragraphs>98</Paragraphs>
  <Slides>8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0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Facette</vt:lpstr>
      <vt:lpstr>How to synchronize EPPO data with LogShipping</vt:lpstr>
      <vt:lpstr>EPPO provides multiples files format</vt:lpstr>
      <vt:lpstr>Log shipping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EPPO Data Services</dc:title>
  <dc:creator>Damien Griessinger</dc:creator>
  <cp:lastModifiedBy>Damien Griessinger</cp:lastModifiedBy>
  <cp:revision>52</cp:revision>
  <dcterms:created xsi:type="dcterms:W3CDTF">2016-03-05T10:06:27Z</dcterms:created>
  <dcterms:modified xsi:type="dcterms:W3CDTF">2021-06-22T11:18:06Z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